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4"/>
  </p:handoutMasterIdLst>
  <p:sldIdLst>
    <p:sldId id="296" r:id="rId2"/>
    <p:sldId id="273" r:id="rId3"/>
    <p:sldId id="286" r:id="rId4"/>
    <p:sldId id="291" r:id="rId5"/>
    <p:sldId id="287" r:id="rId6"/>
    <p:sldId id="292" r:id="rId7"/>
    <p:sldId id="288" r:id="rId8"/>
    <p:sldId id="295" r:id="rId9"/>
    <p:sldId id="289" r:id="rId10"/>
    <p:sldId id="294" r:id="rId11"/>
    <p:sldId id="290" r:id="rId12"/>
    <p:sldId id="293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54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148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1" d="100"/>
          <a:sy n="121" d="100"/>
        </p:scale>
        <p:origin x="4948" y="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C8E09438-BAB5-437A-A064-9A81B78EB6D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CE1EA34-4BE1-3845-0464-3A3CAF79B9C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C909A8-1D83-44C7-8002-4E1C57B75E1E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E2CB1DD0-80BB-B274-B2D4-66F82F175D2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8492041-BAE1-B193-2F81-D8C3600152F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255580-AAE3-4CD8-91BA-27B2D0F81D1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489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023574C7-E22B-9ED0-7852-99FB7D4EE940}"/>
              </a:ext>
            </a:extLst>
          </p:cNvPr>
          <p:cNvCxnSpPr>
            <a:cxnSpLocks/>
          </p:cNvCxnSpPr>
          <p:nvPr userDrawn="1"/>
        </p:nvCxnSpPr>
        <p:spPr>
          <a:xfrm flipV="1">
            <a:off x="0" y="0"/>
            <a:ext cx="0" cy="6858000"/>
          </a:xfrm>
          <a:prstGeom prst="line">
            <a:avLst/>
          </a:prstGeom>
          <a:ln w="762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>
            <a:extLst>
              <a:ext uri="{FF2B5EF4-FFF2-40B4-BE49-F238E27FC236}">
                <a16:creationId xmlns:a16="http://schemas.microsoft.com/office/drawing/2014/main" id="{47483BDB-2C3B-FB15-463E-6B442487923B}"/>
              </a:ext>
            </a:extLst>
          </p:cNvPr>
          <p:cNvSpPr txBox="1"/>
          <p:nvPr userDrawn="1"/>
        </p:nvSpPr>
        <p:spPr>
          <a:xfrm>
            <a:off x="39233" y="346141"/>
            <a:ext cx="848199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>
                <a:sym typeface="Webdings" panose="05030102010509060703" pitchFamily="18" charset="2"/>
              </a:rPr>
              <a:t></a:t>
            </a:r>
            <a:endParaRPr lang="fr-FR" sz="2700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2A77ACC-D714-08FF-86AF-BBA5C5C0F439}"/>
              </a:ext>
            </a:extLst>
          </p:cNvPr>
          <p:cNvSpPr/>
          <p:nvPr userDrawn="1"/>
        </p:nvSpPr>
        <p:spPr>
          <a:xfrm>
            <a:off x="7933719" y="0"/>
            <a:ext cx="1210281" cy="32459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fr-FR" dirty="0"/>
              <a:t>Séance 79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2403BD2-C857-6900-EDA0-8142F6C370C4}"/>
              </a:ext>
            </a:extLst>
          </p:cNvPr>
          <p:cNvSpPr/>
          <p:nvPr userDrawn="1"/>
        </p:nvSpPr>
        <p:spPr>
          <a:xfrm>
            <a:off x="39233" y="0"/>
            <a:ext cx="7849941" cy="324592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4BCF44B2-8714-DF34-C20D-41BF77BAD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49"/>
            <a:ext cx="7886700" cy="541357"/>
          </a:xfrm>
        </p:spPr>
        <p:txBody>
          <a:bodyPr>
            <a:normAutofit/>
          </a:bodyPr>
          <a:lstStyle>
            <a:lvl1pPr>
              <a:defRPr sz="3600">
                <a:latin typeface="+mn-lt"/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D340C58D-D296-2434-EB36-3CE0555C1B8C}"/>
              </a:ext>
            </a:extLst>
          </p:cNvPr>
          <p:cNvSpPr>
            <a:spLocks noGrp="1"/>
          </p:cNvSpPr>
          <p:nvPr>
            <p:ph type="body" idx="1" hasCustomPrompt="1"/>
          </p:nvPr>
        </p:nvSpPr>
        <p:spPr>
          <a:xfrm>
            <a:off x="8372152" y="6490150"/>
            <a:ext cx="771847" cy="367849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X/X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02FA4F82-AA9F-F732-1882-19737598E503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233" y="6497999"/>
            <a:ext cx="519622" cy="36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8557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036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8146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47002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6877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3970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6266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1468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6214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9589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6936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4836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1/8</a:t>
            </a:r>
          </a:p>
        </p:txBody>
      </p:sp>
      <p:grpSp>
        <p:nvGrpSpPr>
          <p:cNvPr id="6" name="Groupe 5">
            <a:extLst>
              <a:ext uri="{FF2B5EF4-FFF2-40B4-BE49-F238E27FC236}">
                <a16:creationId xmlns:a16="http://schemas.microsoft.com/office/drawing/2014/main" id="{38126946-5FEF-4623-2496-3063DDC58E35}"/>
              </a:ext>
            </a:extLst>
          </p:cNvPr>
          <p:cNvGrpSpPr/>
          <p:nvPr/>
        </p:nvGrpSpPr>
        <p:grpSpPr>
          <a:xfrm>
            <a:off x="0" y="330200"/>
            <a:ext cx="9144000" cy="6527800"/>
            <a:chOff x="0" y="330200"/>
            <a:chExt cx="9144000" cy="6527800"/>
          </a:xfrm>
        </p:grpSpPr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69EC7384-AFF2-62F7-B66C-428377363F61}"/>
                </a:ext>
              </a:extLst>
            </p:cNvPr>
            <p:cNvSpPr/>
            <p:nvPr/>
          </p:nvSpPr>
          <p:spPr>
            <a:xfrm>
              <a:off x="0" y="330200"/>
              <a:ext cx="9144000" cy="6527800"/>
            </a:xfrm>
            <a:prstGeom prst="rect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" name="ZoneTexte 8">
              <a:extLst>
                <a:ext uri="{FF2B5EF4-FFF2-40B4-BE49-F238E27FC236}">
                  <a16:creationId xmlns:a16="http://schemas.microsoft.com/office/drawing/2014/main" id="{A9C0DF2D-6178-CF01-3572-7245C811E256}"/>
                </a:ext>
              </a:extLst>
            </p:cNvPr>
            <p:cNvSpPr txBox="1"/>
            <p:nvPr/>
          </p:nvSpPr>
          <p:spPr>
            <a:xfrm>
              <a:off x="2063750" y="3009900"/>
              <a:ext cx="5016500" cy="15081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fr-FR" sz="2800" b="1" dirty="0">
                <a:solidFill>
                  <a:schemeClr val="bg1"/>
                </a:solidFill>
              </a:endParaRPr>
            </a:p>
            <a:p>
              <a:pPr marL="457200" indent="-457200">
                <a:buFont typeface="Wingdings" panose="05000000000000000000" pitchFamily="2" charset="2"/>
                <a:buChar char="è"/>
              </a:pPr>
              <a:r>
                <a:rPr lang="fr-FR" sz="3200" b="1" dirty="0">
                  <a:solidFill>
                    <a:schemeClr val="bg1"/>
                  </a:solidFill>
                </a:rPr>
                <a:t>J’atteins un nombre cible par décomposition.</a:t>
              </a:r>
            </a:p>
          </p:txBody>
        </p:sp>
        <p:pic>
          <p:nvPicPr>
            <p:cNvPr id="10" name="Image 9">
              <a:extLst>
                <a:ext uri="{FF2B5EF4-FFF2-40B4-BE49-F238E27FC236}">
                  <a16:creationId xmlns:a16="http://schemas.microsoft.com/office/drawing/2014/main" id="{7E769C3A-B1E2-5B3D-4B32-22AE9DD1108E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3654425" y="571176"/>
              <a:ext cx="1835150" cy="1266164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33991950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490561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4/5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45BB4597-B20B-0EC7-B534-61666EFA5492}"/>
              </a:ext>
            </a:extLst>
          </p:cNvPr>
          <p:cNvGrpSpPr/>
          <p:nvPr/>
        </p:nvGrpSpPr>
        <p:grpSpPr>
          <a:xfrm>
            <a:off x="1769093" y="967439"/>
            <a:ext cx="5400000" cy="5400000"/>
            <a:chOff x="1769093" y="964165"/>
            <a:chExt cx="5400000" cy="5400000"/>
          </a:xfrm>
        </p:grpSpPr>
        <p:sp>
          <p:nvSpPr>
            <p:cNvPr id="10" name="Ellipse 9">
              <a:extLst>
                <a:ext uri="{FF2B5EF4-FFF2-40B4-BE49-F238E27FC236}">
                  <a16:creationId xmlns:a16="http://schemas.microsoft.com/office/drawing/2014/main" id="{F4699B8B-8EEC-5199-B63A-35573E7C538D}"/>
                </a:ext>
              </a:extLst>
            </p:cNvPr>
            <p:cNvSpPr/>
            <p:nvPr/>
          </p:nvSpPr>
          <p:spPr>
            <a:xfrm>
              <a:off x="1769093" y="964165"/>
              <a:ext cx="5400000" cy="5400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1" name="Ellipse 10">
              <a:extLst>
                <a:ext uri="{FF2B5EF4-FFF2-40B4-BE49-F238E27FC236}">
                  <a16:creationId xmlns:a16="http://schemas.microsoft.com/office/drawing/2014/main" id="{858B0DE5-A03E-2B86-9CD5-593F3315562C}"/>
                </a:ext>
              </a:extLst>
            </p:cNvPr>
            <p:cNvSpPr/>
            <p:nvPr/>
          </p:nvSpPr>
          <p:spPr>
            <a:xfrm>
              <a:off x="2669093" y="1864165"/>
              <a:ext cx="3600000" cy="3600000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2" name="Ellipse 11">
              <a:extLst>
                <a:ext uri="{FF2B5EF4-FFF2-40B4-BE49-F238E27FC236}">
                  <a16:creationId xmlns:a16="http://schemas.microsoft.com/office/drawing/2014/main" id="{1BA785D0-77AB-1275-C2F0-211E5AAC215E}"/>
                </a:ext>
              </a:extLst>
            </p:cNvPr>
            <p:cNvSpPr/>
            <p:nvPr/>
          </p:nvSpPr>
          <p:spPr>
            <a:xfrm>
              <a:off x="3569093" y="2764165"/>
              <a:ext cx="1800000" cy="180000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3" name="ZoneTexte 12">
            <a:extLst>
              <a:ext uri="{FF2B5EF4-FFF2-40B4-BE49-F238E27FC236}">
                <a16:creationId xmlns:a16="http://schemas.microsoft.com/office/drawing/2014/main" id="{B8272979-DB4A-02F8-ED0B-4B4E3A82C6F0}"/>
              </a:ext>
            </a:extLst>
          </p:cNvPr>
          <p:cNvSpPr txBox="1"/>
          <p:nvPr/>
        </p:nvSpPr>
        <p:spPr>
          <a:xfrm>
            <a:off x="4144819" y="3324025"/>
            <a:ext cx="32300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>
                <a:solidFill>
                  <a:schemeClr val="bg1"/>
                </a:solidFill>
              </a:rPr>
              <a:t>10          5       1    </a:t>
            </a:r>
          </a:p>
        </p:txBody>
      </p:sp>
      <p:sp>
        <p:nvSpPr>
          <p:cNvPr id="14" name="Signe de multiplication 13">
            <a:extLst>
              <a:ext uri="{FF2B5EF4-FFF2-40B4-BE49-F238E27FC236}">
                <a16:creationId xmlns:a16="http://schemas.microsoft.com/office/drawing/2014/main" id="{D3937832-4335-6604-B680-E40D418ABE06}"/>
              </a:ext>
            </a:extLst>
          </p:cNvPr>
          <p:cNvSpPr/>
          <p:nvPr/>
        </p:nvSpPr>
        <p:spPr>
          <a:xfrm>
            <a:off x="3779436" y="3115294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Signe de multiplication 14">
            <a:extLst>
              <a:ext uri="{FF2B5EF4-FFF2-40B4-BE49-F238E27FC236}">
                <a16:creationId xmlns:a16="http://schemas.microsoft.com/office/drawing/2014/main" id="{8950165E-E36F-F880-2AD0-D305F4989E37}"/>
              </a:ext>
            </a:extLst>
          </p:cNvPr>
          <p:cNvSpPr/>
          <p:nvPr/>
        </p:nvSpPr>
        <p:spPr>
          <a:xfrm>
            <a:off x="4747605" y="3164299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Signe de multiplication 15">
            <a:extLst>
              <a:ext uri="{FF2B5EF4-FFF2-40B4-BE49-F238E27FC236}">
                <a16:creationId xmlns:a16="http://schemas.microsoft.com/office/drawing/2014/main" id="{BCA8A202-8E9E-A732-235F-8714AF257220}"/>
              </a:ext>
            </a:extLst>
          </p:cNvPr>
          <p:cNvSpPr/>
          <p:nvPr/>
        </p:nvSpPr>
        <p:spPr>
          <a:xfrm>
            <a:off x="4204968" y="564886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Signe de multiplication 4">
            <a:extLst>
              <a:ext uri="{FF2B5EF4-FFF2-40B4-BE49-F238E27FC236}">
                <a16:creationId xmlns:a16="http://schemas.microsoft.com/office/drawing/2014/main" id="{A36A015F-5F47-03C3-A285-7C37C5352669}"/>
              </a:ext>
            </a:extLst>
          </p:cNvPr>
          <p:cNvSpPr/>
          <p:nvPr/>
        </p:nvSpPr>
        <p:spPr>
          <a:xfrm>
            <a:off x="4746729" y="3639541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Signe de multiplication 5">
            <a:extLst>
              <a:ext uri="{FF2B5EF4-FFF2-40B4-BE49-F238E27FC236}">
                <a16:creationId xmlns:a16="http://schemas.microsoft.com/office/drawing/2014/main" id="{F737CCAC-BB44-33C7-8E73-E5E4328A41E4}"/>
              </a:ext>
            </a:extLst>
          </p:cNvPr>
          <p:cNvSpPr/>
          <p:nvPr/>
        </p:nvSpPr>
        <p:spPr>
          <a:xfrm>
            <a:off x="2063722" y="3278104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Signe de multiplication 6">
            <a:extLst>
              <a:ext uri="{FF2B5EF4-FFF2-40B4-BE49-F238E27FC236}">
                <a16:creationId xmlns:a16="http://schemas.microsoft.com/office/drawing/2014/main" id="{8FD8ED17-5216-91CC-C638-2D699B5897AE}"/>
              </a:ext>
            </a:extLst>
          </p:cNvPr>
          <p:cNvSpPr/>
          <p:nvPr/>
        </p:nvSpPr>
        <p:spPr>
          <a:xfrm>
            <a:off x="6509470" y="2998291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Signe de multiplication 7">
            <a:extLst>
              <a:ext uri="{FF2B5EF4-FFF2-40B4-BE49-F238E27FC236}">
                <a16:creationId xmlns:a16="http://schemas.microsoft.com/office/drawing/2014/main" id="{D2CA538D-D8D8-31F7-9BAC-B93C45726AED}"/>
              </a:ext>
            </a:extLst>
          </p:cNvPr>
          <p:cNvSpPr/>
          <p:nvPr/>
        </p:nvSpPr>
        <p:spPr>
          <a:xfrm>
            <a:off x="4550229" y="552358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Signe de multiplication 8">
            <a:extLst>
              <a:ext uri="{FF2B5EF4-FFF2-40B4-BE49-F238E27FC236}">
                <a16:creationId xmlns:a16="http://schemas.microsoft.com/office/drawing/2014/main" id="{F6D4F503-CB69-8890-1AAC-5211B9271C9B}"/>
              </a:ext>
            </a:extLst>
          </p:cNvPr>
          <p:cNvSpPr/>
          <p:nvPr/>
        </p:nvSpPr>
        <p:spPr>
          <a:xfrm>
            <a:off x="3611530" y="3606655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B112D7CB-745E-D3B5-7A9F-34C123BA3ABF}"/>
              </a:ext>
            </a:extLst>
          </p:cNvPr>
          <p:cNvSpPr txBox="1"/>
          <p:nvPr/>
        </p:nvSpPr>
        <p:spPr>
          <a:xfrm>
            <a:off x="4640739" y="3962745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FDAD94CF-B37B-8C5F-2EC5-9B91C626E01E}"/>
              </a:ext>
            </a:extLst>
          </p:cNvPr>
          <p:cNvSpPr txBox="1"/>
          <p:nvPr/>
        </p:nvSpPr>
        <p:spPr>
          <a:xfrm>
            <a:off x="3492779" y="3908527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19" name="ZoneTexte 18">
            <a:extLst>
              <a:ext uri="{FF2B5EF4-FFF2-40B4-BE49-F238E27FC236}">
                <a16:creationId xmlns:a16="http://schemas.microsoft.com/office/drawing/2014/main" id="{3EA3592E-69F9-7B34-F80A-62141CF03102}"/>
              </a:ext>
            </a:extLst>
          </p:cNvPr>
          <p:cNvSpPr txBox="1"/>
          <p:nvPr/>
        </p:nvSpPr>
        <p:spPr>
          <a:xfrm>
            <a:off x="3616917" y="2536276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BF6BE5ED-E914-1661-0C01-76AD957FCF7A}"/>
              </a:ext>
            </a:extLst>
          </p:cNvPr>
          <p:cNvSpPr txBox="1"/>
          <p:nvPr/>
        </p:nvSpPr>
        <p:spPr>
          <a:xfrm>
            <a:off x="4634265" y="2588066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21" name="ZoneTexte 20">
            <a:extLst>
              <a:ext uri="{FF2B5EF4-FFF2-40B4-BE49-F238E27FC236}">
                <a16:creationId xmlns:a16="http://schemas.microsoft.com/office/drawing/2014/main" id="{899A78C5-8C26-4DF7-8B71-92AD000C35B5}"/>
              </a:ext>
            </a:extLst>
          </p:cNvPr>
          <p:cNvSpPr txBox="1"/>
          <p:nvPr/>
        </p:nvSpPr>
        <p:spPr>
          <a:xfrm>
            <a:off x="1926205" y="3639541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</a:t>
            </a:r>
          </a:p>
        </p:txBody>
      </p:sp>
      <p:sp>
        <p:nvSpPr>
          <p:cNvPr id="22" name="ZoneTexte 21">
            <a:extLst>
              <a:ext uri="{FF2B5EF4-FFF2-40B4-BE49-F238E27FC236}">
                <a16:creationId xmlns:a16="http://schemas.microsoft.com/office/drawing/2014/main" id="{B2C46574-8EF0-1571-8B0F-79640AF37CC5}"/>
              </a:ext>
            </a:extLst>
          </p:cNvPr>
          <p:cNvSpPr txBox="1"/>
          <p:nvPr/>
        </p:nvSpPr>
        <p:spPr>
          <a:xfrm>
            <a:off x="6345407" y="2393219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</a:t>
            </a:r>
          </a:p>
        </p:txBody>
      </p:sp>
      <p:sp>
        <p:nvSpPr>
          <p:cNvPr id="23" name="ZoneTexte 22">
            <a:extLst>
              <a:ext uri="{FF2B5EF4-FFF2-40B4-BE49-F238E27FC236}">
                <a16:creationId xmlns:a16="http://schemas.microsoft.com/office/drawing/2014/main" id="{7ADD2113-6E67-507C-B5CC-E418F50FE1AA}"/>
              </a:ext>
            </a:extLst>
          </p:cNvPr>
          <p:cNvSpPr txBox="1"/>
          <p:nvPr/>
        </p:nvSpPr>
        <p:spPr>
          <a:xfrm>
            <a:off x="3596020" y="5523586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</a:t>
            </a:r>
          </a:p>
        </p:txBody>
      </p:sp>
      <p:sp>
        <p:nvSpPr>
          <p:cNvPr id="24" name="ZoneTexte 23">
            <a:extLst>
              <a:ext uri="{FF2B5EF4-FFF2-40B4-BE49-F238E27FC236}">
                <a16:creationId xmlns:a16="http://schemas.microsoft.com/office/drawing/2014/main" id="{6E5AF68D-69B8-FE94-7A7C-380D6ED99BFD}"/>
              </a:ext>
            </a:extLst>
          </p:cNvPr>
          <p:cNvSpPr txBox="1"/>
          <p:nvPr/>
        </p:nvSpPr>
        <p:spPr>
          <a:xfrm>
            <a:off x="4863789" y="5420922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</a:t>
            </a:r>
          </a:p>
        </p:txBody>
      </p:sp>
      <p:sp>
        <p:nvSpPr>
          <p:cNvPr id="25" name="ZoneTexte 24">
            <a:extLst>
              <a:ext uri="{FF2B5EF4-FFF2-40B4-BE49-F238E27FC236}">
                <a16:creationId xmlns:a16="http://schemas.microsoft.com/office/drawing/2014/main" id="{5C066BB5-5073-6C80-2154-0892C22BFB58}"/>
              </a:ext>
            </a:extLst>
          </p:cNvPr>
          <p:cNvSpPr txBox="1"/>
          <p:nvPr/>
        </p:nvSpPr>
        <p:spPr>
          <a:xfrm>
            <a:off x="7481620" y="3139358"/>
            <a:ext cx="1080323" cy="1015663"/>
          </a:xfrm>
          <a:prstGeom prst="rect">
            <a:avLst/>
          </a:prstGeom>
          <a:solidFill>
            <a:srgbClr val="C00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chemeClr val="bg1"/>
                </a:solidFill>
              </a:rPr>
              <a:t>44</a:t>
            </a:r>
          </a:p>
        </p:txBody>
      </p:sp>
    </p:spTree>
    <p:extLst>
      <p:ext uri="{BB962C8B-B14F-4D97-AF65-F5344CB8AC3E}">
        <p14:creationId xmlns:p14="http://schemas.microsoft.com/office/powerpoint/2010/main" val="6674311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 animBg="1"/>
      <p:bldP spid="1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5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490561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/>
              <a:t>Écris le score total sur ton ardoise.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5/5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45BB4597-B20B-0EC7-B534-61666EFA5492}"/>
              </a:ext>
            </a:extLst>
          </p:cNvPr>
          <p:cNvGrpSpPr/>
          <p:nvPr/>
        </p:nvGrpSpPr>
        <p:grpSpPr>
          <a:xfrm>
            <a:off x="1769093" y="967439"/>
            <a:ext cx="5400000" cy="5400000"/>
            <a:chOff x="1769093" y="964165"/>
            <a:chExt cx="5400000" cy="5400000"/>
          </a:xfrm>
        </p:grpSpPr>
        <p:sp>
          <p:nvSpPr>
            <p:cNvPr id="10" name="Ellipse 9">
              <a:extLst>
                <a:ext uri="{FF2B5EF4-FFF2-40B4-BE49-F238E27FC236}">
                  <a16:creationId xmlns:a16="http://schemas.microsoft.com/office/drawing/2014/main" id="{F4699B8B-8EEC-5199-B63A-35573E7C538D}"/>
                </a:ext>
              </a:extLst>
            </p:cNvPr>
            <p:cNvSpPr/>
            <p:nvPr/>
          </p:nvSpPr>
          <p:spPr>
            <a:xfrm>
              <a:off x="1769093" y="964165"/>
              <a:ext cx="5400000" cy="5400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1" name="Ellipse 10">
              <a:extLst>
                <a:ext uri="{FF2B5EF4-FFF2-40B4-BE49-F238E27FC236}">
                  <a16:creationId xmlns:a16="http://schemas.microsoft.com/office/drawing/2014/main" id="{858B0DE5-A03E-2B86-9CD5-593F3315562C}"/>
                </a:ext>
              </a:extLst>
            </p:cNvPr>
            <p:cNvSpPr/>
            <p:nvPr/>
          </p:nvSpPr>
          <p:spPr>
            <a:xfrm>
              <a:off x="2669093" y="1864165"/>
              <a:ext cx="3600000" cy="3600000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2" name="Ellipse 11">
              <a:extLst>
                <a:ext uri="{FF2B5EF4-FFF2-40B4-BE49-F238E27FC236}">
                  <a16:creationId xmlns:a16="http://schemas.microsoft.com/office/drawing/2014/main" id="{1BA785D0-77AB-1275-C2F0-211E5AAC215E}"/>
                </a:ext>
              </a:extLst>
            </p:cNvPr>
            <p:cNvSpPr/>
            <p:nvPr/>
          </p:nvSpPr>
          <p:spPr>
            <a:xfrm>
              <a:off x="3569093" y="2764165"/>
              <a:ext cx="1800000" cy="180000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3" name="ZoneTexte 12">
            <a:extLst>
              <a:ext uri="{FF2B5EF4-FFF2-40B4-BE49-F238E27FC236}">
                <a16:creationId xmlns:a16="http://schemas.microsoft.com/office/drawing/2014/main" id="{B8272979-DB4A-02F8-ED0B-4B4E3A82C6F0}"/>
              </a:ext>
            </a:extLst>
          </p:cNvPr>
          <p:cNvSpPr txBox="1"/>
          <p:nvPr/>
        </p:nvSpPr>
        <p:spPr>
          <a:xfrm>
            <a:off x="4144819" y="3324025"/>
            <a:ext cx="32300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>
                <a:solidFill>
                  <a:schemeClr val="bg1"/>
                </a:solidFill>
              </a:rPr>
              <a:t>10          5       1    </a:t>
            </a:r>
          </a:p>
        </p:txBody>
      </p:sp>
      <p:sp>
        <p:nvSpPr>
          <p:cNvPr id="14" name="Signe de multiplication 13">
            <a:extLst>
              <a:ext uri="{FF2B5EF4-FFF2-40B4-BE49-F238E27FC236}">
                <a16:creationId xmlns:a16="http://schemas.microsoft.com/office/drawing/2014/main" id="{D3937832-4335-6604-B680-E40D418ABE06}"/>
              </a:ext>
            </a:extLst>
          </p:cNvPr>
          <p:cNvSpPr/>
          <p:nvPr/>
        </p:nvSpPr>
        <p:spPr>
          <a:xfrm>
            <a:off x="4049156" y="2916948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Signe de multiplication 14">
            <a:extLst>
              <a:ext uri="{FF2B5EF4-FFF2-40B4-BE49-F238E27FC236}">
                <a16:creationId xmlns:a16="http://schemas.microsoft.com/office/drawing/2014/main" id="{8950165E-E36F-F880-2AD0-D305F4989E37}"/>
              </a:ext>
            </a:extLst>
          </p:cNvPr>
          <p:cNvSpPr/>
          <p:nvPr/>
        </p:nvSpPr>
        <p:spPr>
          <a:xfrm>
            <a:off x="4720197" y="3003239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Signe de multiplication 15">
            <a:extLst>
              <a:ext uri="{FF2B5EF4-FFF2-40B4-BE49-F238E27FC236}">
                <a16:creationId xmlns:a16="http://schemas.microsoft.com/office/drawing/2014/main" id="{BCA8A202-8E9E-A732-235F-8714AF257220}"/>
              </a:ext>
            </a:extLst>
          </p:cNvPr>
          <p:cNvSpPr/>
          <p:nvPr/>
        </p:nvSpPr>
        <p:spPr>
          <a:xfrm>
            <a:off x="4204968" y="564886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Signe de multiplication 4">
            <a:extLst>
              <a:ext uri="{FF2B5EF4-FFF2-40B4-BE49-F238E27FC236}">
                <a16:creationId xmlns:a16="http://schemas.microsoft.com/office/drawing/2014/main" id="{A36A015F-5F47-03C3-A285-7C37C5352669}"/>
              </a:ext>
            </a:extLst>
          </p:cNvPr>
          <p:cNvSpPr/>
          <p:nvPr/>
        </p:nvSpPr>
        <p:spPr>
          <a:xfrm>
            <a:off x="4715593" y="3776661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Signe de multiplication 5">
            <a:extLst>
              <a:ext uri="{FF2B5EF4-FFF2-40B4-BE49-F238E27FC236}">
                <a16:creationId xmlns:a16="http://schemas.microsoft.com/office/drawing/2014/main" id="{F737CCAC-BB44-33C7-8E73-E5E4328A41E4}"/>
              </a:ext>
            </a:extLst>
          </p:cNvPr>
          <p:cNvSpPr/>
          <p:nvPr/>
        </p:nvSpPr>
        <p:spPr>
          <a:xfrm>
            <a:off x="5816324" y="4995255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Signe de multiplication 8">
            <a:extLst>
              <a:ext uri="{FF2B5EF4-FFF2-40B4-BE49-F238E27FC236}">
                <a16:creationId xmlns:a16="http://schemas.microsoft.com/office/drawing/2014/main" id="{F6D4F503-CB69-8890-1AAC-5211B9271C9B}"/>
              </a:ext>
            </a:extLst>
          </p:cNvPr>
          <p:cNvSpPr/>
          <p:nvPr/>
        </p:nvSpPr>
        <p:spPr>
          <a:xfrm>
            <a:off x="4025868" y="4008111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Signe de multiplication 16">
            <a:extLst>
              <a:ext uri="{FF2B5EF4-FFF2-40B4-BE49-F238E27FC236}">
                <a16:creationId xmlns:a16="http://schemas.microsoft.com/office/drawing/2014/main" id="{3BBCFDC5-6DED-E1DB-2B9E-6ED11389A1CA}"/>
              </a:ext>
            </a:extLst>
          </p:cNvPr>
          <p:cNvSpPr/>
          <p:nvPr/>
        </p:nvSpPr>
        <p:spPr>
          <a:xfrm>
            <a:off x="3656937" y="3585219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Signe de multiplication 17">
            <a:extLst>
              <a:ext uri="{FF2B5EF4-FFF2-40B4-BE49-F238E27FC236}">
                <a16:creationId xmlns:a16="http://schemas.microsoft.com/office/drawing/2014/main" id="{2276589F-8707-429D-6293-1CD8635BE8D8}"/>
              </a:ext>
            </a:extLst>
          </p:cNvPr>
          <p:cNvSpPr/>
          <p:nvPr/>
        </p:nvSpPr>
        <p:spPr>
          <a:xfrm>
            <a:off x="5198523" y="4354048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3970542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490561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5/5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45BB4597-B20B-0EC7-B534-61666EFA5492}"/>
              </a:ext>
            </a:extLst>
          </p:cNvPr>
          <p:cNvGrpSpPr/>
          <p:nvPr/>
        </p:nvGrpSpPr>
        <p:grpSpPr>
          <a:xfrm>
            <a:off x="1769093" y="967439"/>
            <a:ext cx="5400000" cy="5400000"/>
            <a:chOff x="1769093" y="964165"/>
            <a:chExt cx="5400000" cy="5400000"/>
          </a:xfrm>
        </p:grpSpPr>
        <p:sp>
          <p:nvSpPr>
            <p:cNvPr id="10" name="Ellipse 9">
              <a:extLst>
                <a:ext uri="{FF2B5EF4-FFF2-40B4-BE49-F238E27FC236}">
                  <a16:creationId xmlns:a16="http://schemas.microsoft.com/office/drawing/2014/main" id="{F4699B8B-8EEC-5199-B63A-35573E7C538D}"/>
                </a:ext>
              </a:extLst>
            </p:cNvPr>
            <p:cNvSpPr/>
            <p:nvPr/>
          </p:nvSpPr>
          <p:spPr>
            <a:xfrm>
              <a:off x="1769093" y="964165"/>
              <a:ext cx="5400000" cy="5400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1" name="Ellipse 10">
              <a:extLst>
                <a:ext uri="{FF2B5EF4-FFF2-40B4-BE49-F238E27FC236}">
                  <a16:creationId xmlns:a16="http://schemas.microsoft.com/office/drawing/2014/main" id="{858B0DE5-A03E-2B86-9CD5-593F3315562C}"/>
                </a:ext>
              </a:extLst>
            </p:cNvPr>
            <p:cNvSpPr/>
            <p:nvPr/>
          </p:nvSpPr>
          <p:spPr>
            <a:xfrm>
              <a:off x="2669093" y="1864165"/>
              <a:ext cx="3600000" cy="3600000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2" name="Ellipse 11">
              <a:extLst>
                <a:ext uri="{FF2B5EF4-FFF2-40B4-BE49-F238E27FC236}">
                  <a16:creationId xmlns:a16="http://schemas.microsoft.com/office/drawing/2014/main" id="{1BA785D0-77AB-1275-C2F0-211E5AAC215E}"/>
                </a:ext>
              </a:extLst>
            </p:cNvPr>
            <p:cNvSpPr/>
            <p:nvPr/>
          </p:nvSpPr>
          <p:spPr>
            <a:xfrm>
              <a:off x="3569093" y="2764165"/>
              <a:ext cx="1800000" cy="180000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3" name="ZoneTexte 12">
            <a:extLst>
              <a:ext uri="{FF2B5EF4-FFF2-40B4-BE49-F238E27FC236}">
                <a16:creationId xmlns:a16="http://schemas.microsoft.com/office/drawing/2014/main" id="{B8272979-DB4A-02F8-ED0B-4B4E3A82C6F0}"/>
              </a:ext>
            </a:extLst>
          </p:cNvPr>
          <p:cNvSpPr txBox="1"/>
          <p:nvPr/>
        </p:nvSpPr>
        <p:spPr>
          <a:xfrm>
            <a:off x="4144819" y="3324025"/>
            <a:ext cx="32300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>
                <a:solidFill>
                  <a:schemeClr val="bg1"/>
                </a:solidFill>
              </a:rPr>
              <a:t>10          5       1    </a:t>
            </a:r>
          </a:p>
        </p:txBody>
      </p:sp>
      <p:sp>
        <p:nvSpPr>
          <p:cNvPr id="14" name="Signe de multiplication 13">
            <a:extLst>
              <a:ext uri="{FF2B5EF4-FFF2-40B4-BE49-F238E27FC236}">
                <a16:creationId xmlns:a16="http://schemas.microsoft.com/office/drawing/2014/main" id="{D3937832-4335-6604-B680-E40D418ABE06}"/>
              </a:ext>
            </a:extLst>
          </p:cNvPr>
          <p:cNvSpPr/>
          <p:nvPr/>
        </p:nvSpPr>
        <p:spPr>
          <a:xfrm>
            <a:off x="4049156" y="2916948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Signe de multiplication 14">
            <a:extLst>
              <a:ext uri="{FF2B5EF4-FFF2-40B4-BE49-F238E27FC236}">
                <a16:creationId xmlns:a16="http://schemas.microsoft.com/office/drawing/2014/main" id="{8950165E-E36F-F880-2AD0-D305F4989E37}"/>
              </a:ext>
            </a:extLst>
          </p:cNvPr>
          <p:cNvSpPr/>
          <p:nvPr/>
        </p:nvSpPr>
        <p:spPr>
          <a:xfrm>
            <a:off x="4720197" y="3003239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Signe de multiplication 15">
            <a:extLst>
              <a:ext uri="{FF2B5EF4-FFF2-40B4-BE49-F238E27FC236}">
                <a16:creationId xmlns:a16="http://schemas.microsoft.com/office/drawing/2014/main" id="{BCA8A202-8E9E-A732-235F-8714AF257220}"/>
              </a:ext>
            </a:extLst>
          </p:cNvPr>
          <p:cNvSpPr/>
          <p:nvPr/>
        </p:nvSpPr>
        <p:spPr>
          <a:xfrm>
            <a:off x="4204968" y="564886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Signe de multiplication 4">
            <a:extLst>
              <a:ext uri="{FF2B5EF4-FFF2-40B4-BE49-F238E27FC236}">
                <a16:creationId xmlns:a16="http://schemas.microsoft.com/office/drawing/2014/main" id="{A36A015F-5F47-03C3-A285-7C37C5352669}"/>
              </a:ext>
            </a:extLst>
          </p:cNvPr>
          <p:cNvSpPr/>
          <p:nvPr/>
        </p:nvSpPr>
        <p:spPr>
          <a:xfrm>
            <a:off x="4715593" y="3776661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Signe de multiplication 5">
            <a:extLst>
              <a:ext uri="{FF2B5EF4-FFF2-40B4-BE49-F238E27FC236}">
                <a16:creationId xmlns:a16="http://schemas.microsoft.com/office/drawing/2014/main" id="{F737CCAC-BB44-33C7-8E73-E5E4328A41E4}"/>
              </a:ext>
            </a:extLst>
          </p:cNvPr>
          <p:cNvSpPr/>
          <p:nvPr/>
        </p:nvSpPr>
        <p:spPr>
          <a:xfrm>
            <a:off x="5816324" y="4995255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Signe de multiplication 8">
            <a:extLst>
              <a:ext uri="{FF2B5EF4-FFF2-40B4-BE49-F238E27FC236}">
                <a16:creationId xmlns:a16="http://schemas.microsoft.com/office/drawing/2014/main" id="{F6D4F503-CB69-8890-1AAC-5211B9271C9B}"/>
              </a:ext>
            </a:extLst>
          </p:cNvPr>
          <p:cNvSpPr/>
          <p:nvPr/>
        </p:nvSpPr>
        <p:spPr>
          <a:xfrm>
            <a:off x="4025868" y="4008111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Signe de multiplication 16">
            <a:extLst>
              <a:ext uri="{FF2B5EF4-FFF2-40B4-BE49-F238E27FC236}">
                <a16:creationId xmlns:a16="http://schemas.microsoft.com/office/drawing/2014/main" id="{3BBCFDC5-6DED-E1DB-2B9E-6ED11389A1CA}"/>
              </a:ext>
            </a:extLst>
          </p:cNvPr>
          <p:cNvSpPr/>
          <p:nvPr/>
        </p:nvSpPr>
        <p:spPr>
          <a:xfrm>
            <a:off x="3656937" y="3585219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Signe de multiplication 17">
            <a:extLst>
              <a:ext uri="{FF2B5EF4-FFF2-40B4-BE49-F238E27FC236}">
                <a16:creationId xmlns:a16="http://schemas.microsoft.com/office/drawing/2014/main" id="{2276589F-8707-429D-6293-1CD8635BE8D8}"/>
              </a:ext>
            </a:extLst>
          </p:cNvPr>
          <p:cNvSpPr/>
          <p:nvPr/>
        </p:nvSpPr>
        <p:spPr>
          <a:xfrm>
            <a:off x="5198523" y="4354048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E2EAFF82-C9E9-932F-F931-9CAB9184A631}"/>
              </a:ext>
            </a:extLst>
          </p:cNvPr>
          <p:cNvSpPr txBox="1"/>
          <p:nvPr/>
        </p:nvSpPr>
        <p:spPr>
          <a:xfrm>
            <a:off x="5041141" y="3644675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8" name="ZoneTexte 7">
            <a:extLst>
              <a:ext uri="{FF2B5EF4-FFF2-40B4-BE49-F238E27FC236}">
                <a16:creationId xmlns:a16="http://schemas.microsoft.com/office/drawing/2014/main" id="{83C36128-321B-07FD-61D4-CAF416244C9F}"/>
              </a:ext>
            </a:extLst>
          </p:cNvPr>
          <p:cNvSpPr txBox="1"/>
          <p:nvPr/>
        </p:nvSpPr>
        <p:spPr>
          <a:xfrm>
            <a:off x="5067909" y="2840732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19" name="ZoneTexte 18">
            <a:extLst>
              <a:ext uri="{FF2B5EF4-FFF2-40B4-BE49-F238E27FC236}">
                <a16:creationId xmlns:a16="http://schemas.microsoft.com/office/drawing/2014/main" id="{A364CBA5-674F-12C5-C6D5-F250E45D9989}"/>
              </a:ext>
            </a:extLst>
          </p:cNvPr>
          <p:cNvSpPr txBox="1"/>
          <p:nvPr/>
        </p:nvSpPr>
        <p:spPr>
          <a:xfrm>
            <a:off x="3912385" y="2343422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DEB74EF3-92AC-EE7A-5A82-FD0578EC6DA0}"/>
              </a:ext>
            </a:extLst>
          </p:cNvPr>
          <p:cNvSpPr txBox="1"/>
          <p:nvPr/>
        </p:nvSpPr>
        <p:spPr>
          <a:xfrm>
            <a:off x="3072788" y="3472741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21" name="ZoneTexte 20">
            <a:extLst>
              <a:ext uri="{FF2B5EF4-FFF2-40B4-BE49-F238E27FC236}">
                <a16:creationId xmlns:a16="http://schemas.microsoft.com/office/drawing/2014/main" id="{EF46497B-ED9B-E81D-FEBB-8770C98B7629}"/>
              </a:ext>
            </a:extLst>
          </p:cNvPr>
          <p:cNvSpPr txBox="1"/>
          <p:nvPr/>
        </p:nvSpPr>
        <p:spPr>
          <a:xfrm>
            <a:off x="3884392" y="4318525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22" name="ZoneTexte 21">
            <a:extLst>
              <a:ext uri="{FF2B5EF4-FFF2-40B4-BE49-F238E27FC236}">
                <a16:creationId xmlns:a16="http://schemas.microsoft.com/office/drawing/2014/main" id="{A19C8BB3-C824-E213-E852-516EC4850A1D}"/>
              </a:ext>
            </a:extLst>
          </p:cNvPr>
          <p:cNvSpPr txBox="1"/>
          <p:nvPr/>
        </p:nvSpPr>
        <p:spPr>
          <a:xfrm>
            <a:off x="5044055" y="4695074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5</a:t>
            </a:r>
          </a:p>
        </p:txBody>
      </p:sp>
      <p:sp>
        <p:nvSpPr>
          <p:cNvPr id="23" name="ZoneTexte 22">
            <a:extLst>
              <a:ext uri="{FF2B5EF4-FFF2-40B4-BE49-F238E27FC236}">
                <a16:creationId xmlns:a16="http://schemas.microsoft.com/office/drawing/2014/main" id="{CCB8EABC-64E2-338F-F7CA-706F025AC596}"/>
              </a:ext>
            </a:extLst>
          </p:cNvPr>
          <p:cNvSpPr txBox="1"/>
          <p:nvPr/>
        </p:nvSpPr>
        <p:spPr>
          <a:xfrm>
            <a:off x="3603628" y="5535096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</a:t>
            </a:r>
          </a:p>
        </p:txBody>
      </p:sp>
      <p:sp>
        <p:nvSpPr>
          <p:cNvPr id="24" name="ZoneTexte 23">
            <a:extLst>
              <a:ext uri="{FF2B5EF4-FFF2-40B4-BE49-F238E27FC236}">
                <a16:creationId xmlns:a16="http://schemas.microsoft.com/office/drawing/2014/main" id="{56732FE9-C94A-4149-274C-03171AC6E9FD}"/>
              </a:ext>
            </a:extLst>
          </p:cNvPr>
          <p:cNvSpPr txBox="1"/>
          <p:nvPr/>
        </p:nvSpPr>
        <p:spPr>
          <a:xfrm>
            <a:off x="6153258" y="4882777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</a:t>
            </a:r>
          </a:p>
        </p:txBody>
      </p:sp>
      <p:sp>
        <p:nvSpPr>
          <p:cNvPr id="25" name="ZoneTexte 24">
            <a:extLst>
              <a:ext uri="{FF2B5EF4-FFF2-40B4-BE49-F238E27FC236}">
                <a16:creationId xmlns:a16="http://schemas.microsoft.com/office/drawing/2014/main" id="{49FBD06E-1067-8BEE-D2DF-7E290109E4E5}"/>
              </a:ext>
            </a:extLst>
          </p:cNvPr>
          <p:cNvSpPr txBox="1"/>
          <p:nvPr/>
        </p:nvSpPr>
        <p:spPr>
          <a:xfrm>
            <a:off x="7481620" y="3139358"/>
            <a:ext cx="1080323" cy="1015663"/>
          </a:xfrm>
          <a:prstGeom prst="rect">
            <a:avLst/>
          </a:prstGeom>
          <a:solidFill>
            <a:srgbClr val="C00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chemeClr val="bg1"/>
                </a:solidFill>
              </a:rPr>
              <a:t>57</a:t>
            </a:r>
          </a:p>
        </p:txBody>
      </p:sp>
    </p:spTree>
    <p:extLst>
      <p:ext uri="{BB962C8B-B14F-4D97-AF65-F5344CB8AC3E}">
        <p14:creationId xmlns:p14="http://schemas.microsoft.com/office/powerpoint/2010/main" val="21295441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Observe. 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7908966" y="6490150"/>
            <a:ext cx="1235033" cy="367849"/>
          </a:xfrm>
        </p:spPr>
        <p:txBody>
          <a:bodyPr>
            <a:normAutofit/>
          </a:bodyPr>
          <a:lstStyle/>
          <a:p>
            <a:r>
              <a:rPr lang="fr-FR" dirty="0"/>
              <a:t>EXEMPLE</a:t>
            </a:r>
          </a:p>
        </p:txBody>
      </p:sp>
      <p:grpSp>
        <p:nvGrpSpPr>
          <p:cNvPr id="11" name="Groupe 10">
            <a:extLst>
              <a:ext uri="{FF2B5EF4-FFF2-40B4-BE49-F238E27FC236}">
                <a16:creationId xmlns:a16="http://schemas.microsoft.com/office/drawing/2014/main" id="{C05BEFAE-6CFC-BFD7-29C4-B0B7D939F6DB}"/>
              </a:ext>
            </a:extLst>
          </p:cNvPr>
          <p:cNvGrpSpPr/>
          <p:nvPr/>
        </p:nvGrpSpPr>
        <p:grpSpPr>
          <a:xfrm>
            <a:off x="1769093" y="964165"/>
            <a:ext cx="5400000" cy="5400000"/>
            <a:chOff x="1769093" y="964165"/>
            <a:chExt cx="5400000" cy="5400000"/>
          </a:xfrm>
        </p:grpSpPr>
        <p:sp>
          <p:nvSpPr>
            <p:cNvPr id="8" name="Ellipse 7">
              <a:extLst>
                <a:ext uri="{FF2B5EF4-FFF2-40B4-BE49-F238E27FC236}">
                  <a16:creationId xmlns:a16="http://schemas.microsoft.com/office/drawing/2014/main" id="{C601ACD9-DEF2-E004-1476-8CA59B26DA10}"/>
                </a:ext>
              </a:extLst>
            </p:cNvPr>
            <p:cNvSpPr/>
            <p:nvPr/>
          </p:nvSpPr>
          <p:spPr>
            <a:xfrm>
              <a:off x="1769093" y="964165"/>
              <a:ext cx="5400000" cy="5400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" name="Ellipse 8">
              <a:extLst>
                <a:ext uri="{FF2B5EF4-FFF2-40B4-BE49-F238E27FC236}">
                  <a16:creationId xmlns:a16="http://schemas.microsoft.com/office/drawing/2014/main" id="{4557604E-BCDF-57C7-B2CC-E262D1EEDF5B}"/>
                </a:ext>
              </a:extLst>
            </p:cNvPr>
            <p:cNvSpPr/>
            <p:nvPr/>
          </p:nvSpPr>
          <p:spPr>
            <a:xfrm>
              <a:off x="2669093" y="1864165"/>
              <a:ext cx="3600000" cy="3600000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0" name="Ellipse 9">
              <a:extLst>
                <a:ext uri="{FF2B5EF4-FFF2-40B4-BE49-F238E27FC236}">
                  <a16:creationId xmlns:a16="http://schemas.microsoft.com/office/drawing/2014/main" id="{75B9F8B1-1D1C-06D0-8D1D-AF66389F7DE4}"/>
                </a:ext>
              </a:extLst>
            </p:cNvPr>
            <p:cNvSpPr/>
            <p:nvPr/>
          </p:nvSpPr>
          <p:spPr>
            <a:xfrm>
              <a:off x="3569093" y="2764165"/>
              <a:ext cx="1800000" cy="180000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2" name="ZoneTexte 11">
            <a:extLst>
              <a:ext uri="{FF2B5EF4-FFF2-40B4-BE49-F238E27FC236}">
                <a16:creationId xmlns:a16="http://schemas.microsoft.com/office/drawing/2014/main" id="{DA3D1AD8-1A07-8D27-2A14-A55977995C5D}"/>
              </a:ext>
            </a:extLst>
          </p:cNvPr>
          <p:cNvSpPr txBox="1"/>
          <p:nvPr/>
        </p:nvSpPr>
        <p:spPr>
          <a:xfrm>
            <a:off x="4144819" y="3324025"/>
            <a:ext cx="32300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>
                <a:solidFill>
                  <a:schemeClr val="bg1"/>
                </a:solidFill>
              </a:rPr>
              <a:t>10          5       1    </a:t>
            </a:r>
          </a:p>
        </p:txBody>
      </p:sp>
      <p:sp>
        <p:nvSpPr>
          <p:cNvPr id="13" name="Signe de multiplication 12">
            <a:extLst>
              <a:ext uri="{FF2B5EF4-FFF2-40B4-BE49-F238E27FC236}">
                <a16:creationId xmlns:a16="http://schemas.microsoft.com/office/drawing/2014/main" id="{BC034937-F92E-CC56-922E-496B5068489A}"/>
              </a:ext>
            </a:extLst>
          </p:cNvPr>
          <p:cNvSpPr/>
          <p:nvPr/>
        </p:nvSpPr>
        <p:spPr>
          <a:xfrm>
            <a:off x="2533403" y="2022764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" name="Signe de multiplication 13">
            <a:extLst>
              <a:ext uri="{FF2B5EF4-FFF2-40B4-BE49-F238E27FC236}">
                <a16:creationId xmlns:a16="http://schemas.microsoft.com/office/drawing/2014/main" id="{20033282-C2C5-DBDE-FAB0-CBD6F0031C32}"/>
              </a:ext>
            </a:extLst>
          </p:cNvPr>
          <p:cNvSpPr/>
          <p:nvPr/>
        </p:nvSpPr>
        <p:spPr>
          <a:xfrm>
            <a:off x="4572000" y="2319700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Signe de multiplication 14">
            <a:extLst>
              <a:ext uri="{FF2B5EF4-FFF2-40B4-BE49-F238E27FC236}">
                <a16:creationId xmlns:a16="http://schemas.microsoft.com/office/drawing/2014/main" id="{C8CB04EA-10F1-2BCC-F25F-BCDE0BB36A38}"/>
              </a:ext>
            </a:extLst>
          </p:cNvPr>
          <p:cNvSpPr/>
          <p:nvPr/>
        </p:nvSpPr>
        <p:spPr>
          <a:xfrm>
            <a:off x="3661889" y="3600203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696163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14" grpId="0" animBg="1"/>
      <p:bldP spid="15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490561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/>
              <a:t>Écris le score total sur ton ardoise.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1/5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45BB4597-B20B-0EC7-B534-61666EFA5492}"/>
              </a:ext>
            </a:extLst>
          </p:cNvPr>
          <p:cNvGrpSpPr/>
          <p:nvPr/>
        </p:nvGrpSpPr>
        <p:grpSpPr>
          <a:xfrm>
            <a:off x="1769093" y="964165"/>
            <a:ext cx="5400000" cy="5400000"/>
            <a:chOff x="1769093" y="964165"/>
            <a:chExt cx="5400000" cy="5400000"/>
          </a:xfrm>
        </p:grpSpPr>
        <p:sp>
          <p:nvSpPr>
            <p:cNvPr id="10" name="Ellipse 9">
              <a:extLst>
                <a:ext uri="{FF2B5EF4-FFF2-40B4-BE49-F238E27FC236}">
                  <a16:creationId xmlns:a16="http://schemas.microsoft.com/office/drawing/2014/main" id="{F4699B8B-8EEC-5199-B63A-35573E7C538D}"/>
                </a:ext>
              </a:extLst>
            </p:cNvPr>
            <p:cNvSpPr/>
            <p:nvPr/>
          </p:nvSpPr>
          <p:spPr>
            <a:xfrm>
              <a:off x="1769093" y="964165"/>
              <a:ext cx="5400000" cy="5400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1" name="Ellipse 10">
              <a:extLst>
                <a:ext uri="{FF2B5EF4-FFF2-40B4-BE49-F238E27FC236}">
                  <a16:creationId xmlns:a16="http://schemas.microsoft.com/office/drawing/2014/main" id="{858B0DE5-A03E-2B86-9CD5-593F3315562C}"/>
                </a:ext>
              </a:extLst>
            </p:cNvPr>
            <p:cNvSpPr/>
            <p:nvPr/>
          </p:nvSpPr>
          <p:spPr>
            <a:xfrm>
              <a:off x="2669093" y="1864165"/>
              <a:ext cx="3600000" cy="3600000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2" name="Ellipse 11">
              <a:extLst>
                <a:ext uri="{FF2B5EF4-FFF2-40B4-BE49-F238E27FC236}">
                  <a16:creationId xmlns:a16="http://schemas.microsoft.com/office/drawing/2014/main" id="{1BA785D0-77AB-1275-C2F0-211E5AAC215E}"/>
                </a:ext>
              </a:extLst>
            </p:cNvPr>
            <p:cNvSpPr/>
            <p:nvPr/>
          </p:nvSpPr>
          <p:spPr>
            <a:xfrm>
              <a:off x="3569093" y="2764165"/>
              <a:ext cx="1800000" cy="180000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3" name="ZoneTexte 12">
            <a:extLst>
              <a:ext uri="{FF2B5EF4-FFF2-40B4-BE49-F238E27FC236}">
                <a16:creationId xmlns:a16="http://schemas.microsoft.com/office/drawing/2014/main" id="{B8272979-DB4A-02F8-ED0B-4B4E3A82C6F0}"/>
              </a:ext>
            </a:extLst>
          </p:cNvPr>
          <p:cNvSpPr txBox="1"/>
          <p:nvPr/>
        </p:nvSpPr>
        <p:spPr>
          <a:xfrm>
            <a:off x="4144819" y="3324025"/>
            <a:ext cx="32300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>
                <a:solidFill>
                  <a:schemeClr val="bg1"/>
                </a:solidFill>
              </a:rPr>
              <a:t>10          5       1    </a:t>
            </a:r>
          </a:p>
        </p:txBody>
      </p:sp>
      <p:sp>
        <p:nvSpPr>
          <p:cNvPr id="14" name="Signe de multiplication 13">
            <a:extLst>
              <a:ext uri="{FF2B5EF4-FFF2-40B4-BE49-F238E27FC236}">
                <a16:creationId xmlns:a16="http://schemas.microsoft.com/office/drawing/2014/main" id="{D3937832-4335-6604-B680-E40D418ABE06}"/>
              </a:ext>
            </a:extLst>
          </p:cNvPr>
          <p:cNvSpPr/>
          <p:nvPr/>
        </p:nvSpPr>
        <p:spPr>
          <a:xfrm>
            <a:off x="2533403" y="2022764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Signe de multiplication 14">
            <a:extLst>
              <a:ext uri="{FF2B5EF4-FFF2-40B4-BE49-F238E27FC236}">
                <a16:creationId xmlns:a16="http://schemas.microsoft.com/office/drawing/2014/main" id="{8950165E-E36F-F880-2AD0-D305F4989E37}"/>
              </a:ext>
            </a:extLst>
          </p:cNvPr>
          <p:cNvSpPr/>
          <p:nvPr/>
        </p:nvSpPr>
        <p:spPr>
          <a:xfrm>
            <a:off x="4791694" y="348742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Signe de multiplication 15">
            <a:extLst>
              <a:ext uri="{FF2B5EF4-FFF2-40B4-BE49-F238E27FC236}">
                <a16:creationId xmlns:a16="http://schemas.microsoft.com/office/drawing/2014/main" id="{BCA8A202-8E9E-A732-235F-8714AF257220}"/>
              </a:ext>
            </a:extLst>
          </p:cNvPr>
          <p:cNvSpPr/>
          <p:nvPr/>
        </p:nvSpPr>
        <p:spPr>
          <a:xfrm>
            <a:off x="5276933" y="1448988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83823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490561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1/5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45BB4597-B20B-0EC7-B534-61666EFA5492}"/>
              </a:ext>
            </a:extLst>
          </p:cNvPr>
          <p:cNvGrpSpPr/>
          <p:nvPr/>
        </p:nvGrpSpPr>
        <p:grpSpPr>
          <a:xfrm>
            <a:off x="1769093" y="964165"/>
            <a:ext cx="5400000" cy="5400000"/>
            <a:chOff x="1769093" y="964165"/>
            <a:chExt cx="5400000" cy="5400000"/>
          </a:xfrm>
        </p:grpSpPr>
        <p:sp>
          <p:nvSpPr>
            <p:cNvPr id="10" name="Ellipse 9">
              <a:extLst>
                <a:ext uri="{FF2B5EF4-FFF2-40B4-BE49-F238E27FC236}">
                  <a16:creationId xmlns:a16="http://schemas.microsoft.com/office/drawing/2014/main" id="{F4699B8B-8EEC-5199-B63A-35573E7C538D}"/>
                </a:ext>
              </a:extLst>
            </p:cNvPr>
            <p:cNvSpPr/>
            <p:nvPr/>
          </p:nvSpPr>
          <p:spPr>
            <a:xfrm>
              <a:off x="1769093" y="964165"/>
              <a:ext cx="5400000" cy="5400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1" name="Ellipse 10">
              <a:extLst>
                <a:ext uri="{FF2B5EF4-FFF2-40B4-BE49-F238E27FC236}">
                  <a16:creationId xmlns:a16="http://schemas.microsoft.com/office/drawing/2014/main" id="{858B0DE5-A03E-2B86-9CD5-593F3315562C}"/>
                </a:ext>
              </a:extLst>
            </p:cNvPr>
            <p:cNvSpPr/>
            <p:nvPr/>
          </p:nvSpPr>
          <p:spPr>
            <a:xfrm>
              <a:off x="2669093" y="1864165"/>
              <a:ext cx="3600000" cy="3600000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2" name="Ellipse 11">
              <a:extLst>
                <a:ext uri="{FF2B5EF4-FFF2-40B4-BE49-F238E27FC236}">
                  <a16:creationId xmlns:a16="http://schemas.microsoft.com/office/drawing/2014/main" id="{1BA785D0-77AB-1275-C2F0-211E5AAC215E}"/>
                </a:ext>
              </a:extLst>
            </p:cNvPr>
            <p:cNvSpPr/>
            <p:nvPr/>
          </p:nvSpPr>
          <p:spPr>
            <a:xfrm>
              <a:off x="3569093" y="2764165"/>
              <a:ext cx="1800000" cy="180000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3" name="ZoneTexte 12">
            <a:extLst>
              <a:ext uri="{FF2B5EF4-FFF2-40B4-BE49-F238E27FC236}">
                <a16:creationId xmlns:a16="http://schemas.microsoft.com/office/drawing/2014/main" id="{B8272979-DB4A-02F8-ED0B-4B4E3A82C6F0}"/>
              </a:ext>
            </a:extLst>
          </p:cNvPr>
          <p:cNvSpPr txBox="1"/>
          <p:nvPr/>
        </p:nvSpPr>
        <p:spPr>
          <a:xfrm>
            <a:off x="4144819" y="3324025"/>
            <a:ext cx="32300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>
                <a:solidFill>
                  <a:schemeClr val="bg1"/>
                </a:solidFill>
              </a:rPr>
              <a:t>10          5       1    </a:t>
            </a:r>
          </a:p>
        </p:txBody>
      </p:sp>
      <p:sp>
        <p:nvSpPr>
          <p:cNvPr id="14" name="Signe de multiplication 13">
            <a:extLst>
              <a:ext uri="{FF2B5EF4-FFF2-40B4-BE49-F238E27FC236}">
                <a16:creationId xmlns:a16="http://schemas.microsoft.com/office/drawing/2014/main" id="{D3937832-4335-6604-B680-E40D418ABE06}"/>
              </a:ext>
            </a:extLst>
          </p:cNvPr>
          <p:cNvSpPr/>
          <p:nvPr/>
        </p:nvSpPr>
        <p:spPr>
          <a:xfrm>
            <a:off x="2533403" y="2022764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Signe de multiplication 14">
            <a:extLst>
              <a:ext uri="{FF2B5EF4-FFF2-40B4-BE49-F238E27FC236}">
                <a16:creationId xmlns:a16="http://schemas.microsoft.com/office/drawing/2014/main" id="{8950165E-E36F-F880-2AD0-D305F4989E37}"/>
              </a:ext>
            </a:extLst>
          </p:cNvPr>
          <p:cNvSpPr/>
          <p:nvPr/>
        </p:nvSpPr>
        <p:spPr>
          <a:xfrm>
            <a:off x="4791694" y="348742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Signe de multiplication 15">
            <a:extLst>
              <a:ext uri="{FF2B5EF4-FFF2-40B4-BE49-F238E27FC236}">
                <a16:creationId xmlns:a16="http://schemas.microsoft.com/office/drawing/2014/main" id="{BCA8A202-8E9E-A732-235F-8714AF257220}"/>
              </a:ext>
            </a:extLst>
          </p:cNvPr>
          <p:cNvSpPr/>
          <p:nvPr/>
        </p:nvSpPr>
        <p:spPr>
          <a:xfrm>
            <a:off x="5276933" y="1448988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7535509E-1B65-69B1-CCB2-888C02FF3FEB}"/>
              </a:ext>
            </a:extLst>
          </p:cNvPr>
          <p:cNvSpPr txBox="1"/>
          <p:nvPr/>
        </p:nvSpPr>
        <p:spPr>
          <a:xfrm>
            <a:off x="4668982" y="3856279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D0A6E26C-36EF-3A71-806E-85AEA270CC86}"/>
              </a:ext>
            </a:extLst>
          </p:cNvPr>
          <p:cNvSpPr txBox="1"/>
          <p:nvPr/>
        </p:nvSpPr>
        <p:spPr>
          <a:xfrm>
            <a:off x="2411800" y="2369884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26C1FE45-DFC7-CFF3-7045-A8A49EF1E5A6}"/>
              </a:ext>
            </a:extLst>
          </p:cNvPr>
          <p:cNvSpPr txBox="1"/>
          <p:nvPr/>
        </p:nvSpPr>
        <p:spPr>
          <a:xfrm>
            <a:off x="5154221" y="1756286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</a:t>
            </a:r>
          </a:p>
        </p:txBody>
      </p:sp>
      <p:sp>
        <p:nvSpPr>
          <p:cNvPr id="8" name="ZoneTexte 7">
            <a:extLst>
              <a:ext uri="{FF2B5EF4-FFF2-40B4-BE49-F238E27FC236}">
                <a16:creationId xmlns:a16="http://schemas.microsoft.com/office/drawing/2014/main" id="{892CE593-2B7F-6DFA-623D-494F6F51F828}"/>
              </a:ext>
            </a:extLst>
          </p:cNvPr>
          <p:cNvSpPr txBox="1"/>
          <p:nvPr/>
        </p:nvSpPr>
        <p:spPr>
          <a:xfrm>
            <a:off x="7481620" y="3139358"/>
            <a:ext cx="1080323" cy="1015663"/>
          </a:xfrm>
          <a:prstGeom prst="rect">
            <a:avLst/>
          </a:prstGeom>
          <a:solidFill>
            <a:srgbClr val="C00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chemeClr val="bg1"/>
                </a:solidFill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0802092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490561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/>
              <a:t>Écris le score total sur ton ardoise.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2/5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45BB4597-B20B-0EC7-B534-61666EFA5492}"/>
              </a:ext>
            </a:extLst>
          </p:cNvPr>
          <p:cNvGrpSpPr/>
          <p:nvPr/>
        </p:nvGrpSpPr>
        <p:grpSpPr>
          <a:xfrm>
            <a:off x="1769093" y="964165"/>
            <a:ext cx="5400000" cy="5400000"/>
            <a:chOff x="1769093" y="964165"/>
            <a:chExt cx="5400000" cy="5400000"/>
          </a:xfrm>
        </p:grpSpPr>
        <p:sp>
          <p:nvSpPr>
            <p:cNvPr id="10" name="Ellipse 9">
              <a:extLst>
                <a:ext uri="{FF2B5EF4-FFF2-40B4-BE49-F238E27FC236}">
                  <a16:creationId xmlns:a16="http://schemas.microsoft.com/office/drawing/2014/main" id="{F4699B8B-8EEC-5199-B63A-35573E7C538D}"/>
                </a:ext>
              </a:extLst>
            </p:cNvPr>
            <p:cNvSpPr/>
            <p:nvPr/>
          </p:nvSpPr>
          <p:spPr>
            <a:xfrm>
              <a:off x="1769093" y="964165"/>
              <a:ext cx="5400000" cy="5400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1" name="Ellipse 10">
              <a:extLst>
                <a:ext uri="{FF2B5EF4-FFF2-40B4-BE49-F238E27FC236}">
                  <a16:creationId xmlns:a16="http://schemas.microsoft.com/office/drawing/2014/main" id="{858B0DE5-A03E-2B86-9CD5-593F3315562C}"/>
                </a:ext>
              </a:extLst>
            </p:cNvPr>
            <p:cNvSpPr/>
            <p:nvPr/>
          </p:nvSpPr>
          <p:spPr>
            <a:xfrm>
              <a:off x="2669093" y="1864165"/>
              <a:ext cx="3600000" cy="3600000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2" name="Ellipse 11">
              <a:extLst>
                <a:ext uri="{FF2B5EF4-FFF2-40B4-BE49-F238E27FC236}">
                  <a16:creationId xmlns:a16="http://schemas.microsoft.com/office/drawing/2014/main" id="{1BA785D0-77AB-1275-C2F0-211E5AAC215E}"/>
                </a:ext>
              </a:extLst>
            </p:cNvPr>
            <p:cNvSpPr/>
            <p:nvPr/>
          </p:nvSpPr>
          <p:spPr>
            <a:xfrm>
              <a:off x="3569093" y="2764165"/>
              <a:ext cx="1800000" cy="180000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3" name="ZoneTexte 12">
            <a:extLst>
              <a:ext uri="{FF2B5EF4-FFF2-40B4-BE49-F238E27FC236}">
                <a16:creationId xmlns:a16="http://schemas.microsoft.com/office/drawing/2014/main" id="{B8272979-DB4A-02F8-ED0B-4B4E3A82C6F0}"/>
              </a:ext>
            </a:extLst>
          </p:cNvPr>
          <p:cNvSpPr txBox="1"/>
          <p:nvPr/>
        </p:nvSpPr>
        <p:spPr>
          <a:xfrm>
            <a:off x="4144819" y="3324025"/>
            <a:ext cx="32300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>
                <a:solidFill>
                  <a:schemeClr val="bg1"/>
                </a:solidFill>
              </a:rPr>
              <a:t>10          5       1    </a:t>
            </a:r>
          </a:p>
        </p:txBody>
      </p:sp>
      <p:sp>
        <p:nvSpPr>
          <p:cNvPr id="14" name="Signe de multiplication 13">
            <a:extLst>
              <a:ext uri="{FF2B5EF4-FFF2-40B4-BE49-F238E27FC236}">
                <a16:creationId xmlns:a16="http://schemas.microsoft.com/office/drawing/2014/main" id="{D3937832-4335-6604-B680-E40D418ABE06}"/>
              </a:ext>
            </a:extLst>
          </p:cNvPr>
          <p:cNvSpPr/>
          <p:nvPr/>
        </p:nvSpPr>
        <p:spPr>
          <a:xfrm>
            <a:off x="3779436" y="3115294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Signe de multiplication 14">
            <a:extLst>
              <a:ext uri="{FF2B5EF4-FFF2-40B4-BE49-F238E27FC236}">
                <a16:creationId xmlns:a16="http://schemas.microsoft.com/office/drawing/2014/main" id="{8950165E-E36F-F880-2AD0-D305F4989E37}"/>
              </a:ext>
            </a:extLst>
          </p:cNvPr>
          <p:cNvSpPr/>
          <p:nvPr/>
        </p:nvSpPr>
        <p:spPr>
          <a:xfrm>
            <a:off x="4791694" y="348742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Signe de multiplication 15">
            <a:extLst>
              <a:ext uri="{FF2B5EF4-FFF2-40B4-BE49-F238E27FC236}">
                <a16:creationId xmlns:a16="http://schemas.microsoft.com/office/drawing/2014/main" id="{BCA8A202-8E9E-A732-235F-8714AF257220}"/>
              </a:ext>
            </a:extLst>
          </p:cNvPr>
          <p:cNvSpPr/>
          <p:nvPr/>
        </p:nvSpPr>
        <p:spPr>
          <a:xfrm>
            <a:off x="5276933" y="1448988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Signe de multiplication 4">
            <a:extLst>
              <a:ext uri="{FF2B5EF4-FFF2-40B4-BE49-F238E27FC236}">
                <a16:creationId xmlns:a16="http://schemas.microsoft.com/office/drawing/2014/main" id="{A36A015F-5F47-03C3-A285-7C37C5352669}"/>
              </a:ext>
            </a:extLst>
          </p:cNvPr>
          <p:cNvSpPr/>
          <p:nvPr/>
        </p:nvSpPr>
        <p:spPr>
          <a:xfrm>
            <a:off x="4044100" y="393742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414943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490561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2/5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45BB4597-B20B-0EC7-B534-61666EFA5492}"/>
              </a:ext>
            </a:extLst>
          </p:cNvPr>
          <p:cNvGrpSpPr/>
          <p:nvPr/>
        </p:nvGrpSpPr>
        <p:grpSpPr>
          <a:xfrm>
            <a:off x="1769093" y="964165"/>
            <a:ext cx="5400000" cy="5400000"/>
            <a:chOff x="1769093" y="964165"/>
            <a:chExt cx="5400000" cy="5400000"/>
          </a:xfrm>
        </p:grpSpPr>
        <p:sp>
          <p:nvSpPr>
            <p:cNvPr id="10" name="Ellipse 9">
              <a:extLst>
                <a:ext uri="{FF2B5EF4-FFF2-40B4-BE49-F238E27FC236}">
                  <a16:creationId xmlns:a16="http://schemas.microsoft.com/office/drawing/2014/main" id="{F4699B8B-8EEC-5199-B63A-35573E7C538D}"/>
                </a:ext>
              </a:extLst>
            </p:cNvPr>
            <p:cNvSpPr/>
            <p:nvPr/>
          </p:nvSpPr>
          <p:spPr>
            <a:xfrm>
              <a:off x="1769093" y="964165"/>
              <a:ext cx="5400000" cy="5400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1" name="Ellipse 10">
              <a:extLst>
                <a:ext uri="{FF2B5EF4-FFF2-40B4-BE49-F238E27FC236}">
                  <a16:creationId xmlns:a16="http://schemas.microsoft.com/office/drawing/2014/main" id="{858B0DE5-A03E-2B86-9CD5-593F3315562C}"/>
                </a:ext>
              </a:extLst>
            </p:cNvPr>
            <p:cNvSpPr/>
            <p:nvPr/>
          </p:nvSpPr>
          <p:spPr>
            <a:xfrm>
              <a:off x="2669093" y="1864165"/>
              <a:ext cx="3600000" cy="3600000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2" name="Ellipse 11">
              <a:extLst>
                <a:ext uri="{FF2B5EF4-FFF2-40B4-BE49-F238E27FC236}">
                  <a16:creationId xmlns:a16="http://schemas.microsoft.com/office/drawing/2014/main" id="{1BA785D0-77AB-1275-C2F0-211E5AAC215E}"/>
                </a:ext>
              </a:extLst>
            </p:cNvPr>
            <p:cNvSpPr/>
            <p:nvPr/>
          </p:nvSpPr>
          <p:spPr>
            <a:xfrm>
              <a:off x="3569093" y="2764165"/>
              <a:ext cx="1800000" cy="180000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3" name="ZoneTexte 12">
            <a:extLst>
              <a:ext uri="{FF2B5EF4-FFF2-40B4-BE49-F238E27FC236}">
                <a16:creationId xmlns:a16="http://schemas.microsoft.com/office/drawing/2014/main" id="{B8272979-DB4A-02F8-ED0B-4B4E3A82C6F0}"/>
              </a:ext>
            </a:extLst>
          </p:cNvPr>
          <p:cNvSpPr txBox="1"/>
          <p:nvPr/>
        </p:nvSpPr>
        <p:spPr>
          <a:xfrm>
            <a:off x="4144819" y="3324025"/>
            <a:ext cx="32300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>
                <a:solidFill>
                  <a:schemeClr val="bg1"/>
                </a:solidFill>
              </a:rPr>
              <a:t>10          5       1    </a:t>
            </a:r>
          </a:p>
        </p:txBody>
      </p:sp>
      <p:sp>
        <p:nvSpPr>
          <p:cNvPr id="14" name="Signe de multiplication 13">
            <a:extLst>
              <a:ext uri="{FF2B5EF4-FFF2-40B4-BE49-F238E27FC236}">
                <a16:creationId xmlns:a16="http://schemas.microsoft.com/office/drawing/2014/main" id="{D3937832-4335-6604-B680-E40D418ABE06}"/>
              </a:ext>
            </a:extLst>
          </p:cNvPr>
          <p:cNvSpPr/>
          <p:nvPr/>
        </p:nvSpPr>
        <p:spPr>
          <a:xfrm>
            <a:off x="3779436" y="3115294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Signe de multiplication 14">
            <a:extLst>
              <a:ext uri="{FF2B5EF4-FFF2-40B4-BE49-F238E27FC236}">
                <a16:creationId xmlns:a16="http://schemas.microsoft.com/office/drawing/2014/main" id="{8950165E-E36F-F880-2AD0-D305F4989E37}"/>
              </a:ext>
            </a:extLst>
          </p:cNvPr>
          <p:cNvSpPr/>
          <p:nvPr/>
        </p:nvSpPr>
        <p:spPr>
          <a:xfrm>
            <a:off x="4791694" y="348742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Signe de multiplication 15">
            <a:extLst>
              <a:ext uri="{FF2B5EF4-FFF2-40B4-BE49-F238E27FC236}">
                <a16:creationId xmlns:a16="http://schemas.microsoft.com/office/drawing/2014/main" id="{BCA8A202-8E9E-A732-235F-8714AF257220}"/>
              </a:ext>
            </a:extLst>
          </p:cNvPr>
          <p:cNvSpPr/>
          <p:nvPr/>
        </p:nvSpPr>
        <p:spPr>
          <a:xfrm>
            <a:off x="5276933" y="1448988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Signe de multiplication 4">
            <a:extLst>
              <a:ext uri="{FF2B5EF4-FFF2-40B4-BE49-F238E27FC236}">
                <a16:creationId xmlns:a16="http://schemas.microsoft.com/office/drawing/2014/main" id="{A36A015F-5F47-03C3-A285-7C37C5352669}"/>
              </a:ext>
            </a:extLst>
          </p:cNvPr>
          <p:cNvSpPr/>
          <p:nvPr/>
        </p:nvSpPr>
        <p:spPr>
          <a:xfrm>
            <a:off x="4044100" y="393742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E4649118-354C-2518-3295-0CE8439E6BF3}"/>
              </a:ext>
            </a:extLst>
          </p:cNvPr>
          <p:cNvSpPr txBox="1"/>
          <p:nvPr/>
        </p:nvSpPr>
        <p:spPr>
          <a:xfrm>
            <a:off x="4668982" y="3856279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654FEA76-CB0E-BC05-CB18-895C00B9C0B6}"/>
              </a:ext>
            </a:extLst>
          </p:cNvPr>
          <p:cNvSpPr txBox="1"/>
          <p:nvPr/>
        </p:nvSpPr>
        <p:spPr>
          <a:xfrm>
            <a:off x="3888618" y="4249240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8" name="ZoneTexte 7">
            <a:extLst>
              <a:ext uri="{FF2B5EF4-FFF2-40B4-BE49-F238E27FC236}">
                <a16:creationId xmlns:a16="http://schemas.microsoft.com/office/drawing/2014/main" id="{9C3803DA-C8C0-8272-E753-C376B502DE16}"/>
              </a:ext>
            </a:extLst>
          </p:cNvPr>
          <p:cNvSpPr txBox="1"/>
          <p:nvPr/>
        </p:nvSpPr>
        <p:spPr>
          <a:xfrm>
            <a:off x="3204916" y="3002816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69B05F46-2728-007E-9E14-E8FDBAC8A863}"/>
              </a:ext>
            </a:extLst>
          </p:cNvPr>
          <p:cNvSpPr txBox="1"/>
          <p:nvPr/>
        </p:nvSpPr>
        <p:spPr>
          <a:xfrm>
            <a:off x="5154221" y="1756286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4CD3AFBD-F7C9-958E-BD58-05835B0B7AE2}"/>
              </a:ext>
            </a:extLst>
          </p:cNvPr>
          <p:cNvSpPr txBox="1"/>
          <p:nvPr/>
        </p:nvSpPr>
        <p:spPr>
          <a:xfrm>
            <a:off x="7481620" y="3139358"/>
            <a:ext cx="1080323" cy="1015663"/>
          </a:xfrm>
          <a:prstGeom prst="rect">
            <a:avLst/>
          </a:prstGeom>
          <a:solidFill>
            <a:srgbClr val="C00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chemeClr val="bg1"/>
                </a:solidFill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0134076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9" grpId="0" animBg="1"/>
      <p:bldP spid="1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490561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/>
              <a:t>Écris le score total sur ton ardoise.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3/5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45BB4597-B20B-0EC7-B534-61666EFA5492}"/>
              </a:ext>
            </a:extLst>
          </p:cNvPr>
          <p:cNvGrpSpPr/>
          <p:nvPr/>
        </p:nvGrpSpPr>
        <p:grpSpPr>
          <a:xfrm>
            <a:off x="1769093" y="964165"/>
            <a:ext cx="5400000" cy="5400000"/>
            <a:chOff x="1769093" y="964165"/>
            <a:chExt cx="5400000" cy="5400000"/>
          </a:xfrm>
        </p:grpSpPr>
        <p:sp>
          <p:nvSpPr>
            <p:cNvPr id="10" name="Ellipse 9">
              <a:extLst>
                <a:ext uri="{FF2B5EF4-FFF2-40B4-BE49-F238E27FC236}">
                  <a16:creationId xmlns:a16="http://schemas.microsoft.com/office/drawing/2014/main" id="{F4699B8B-8EEC-5199-B63A-35573E7C538D}"/>
                </a:ext>
              </a:extLst>
            </p:cNvPr>
            <p:cNvSpPr/>
            <p:nvPr/>
          </p:nvSpPr>
          <p:spPr>
            <a:xfrm>
              <a:off x="1769093" y="964165"/>
              <a:ext cx="5400000" cy="5400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1" name="Ellipse 10">
              <a:extLst>
                <a:ext uri="{FF2B5EF4-FFF2-40B4-BE49-F238E27FC236}">
                  <a16:creationId xmlns:a16="http://schemas.microsoft.com/office/drawing/2014/main" id="{858B0DE5-A03E-2B86-9CD5-593F3315562C}"/>
                </a:ext>
              </a:extLst>
            </p:cNvPr>
            <p:cNvSpPr/>
            <p:nvPr/>
          </p:nvSpPr>
          <p:spPr>
            <a:xfrm>
              <a:off x="2669093" y="1864165"/>
              <a:ext cx="3600000" cy="3600000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2" name="Ellipse 11">
              <a:extLst>
                <a:ext uri="{FF2B5EF4-FFF2-40B4-BE49-F238E27FC236}">
                  <a16:creationId xmlns:a16="http://schemas.microsoft.com/office/drawing/2014/main" id="{1BA785D0-77AB-1275-C2F0-211E5AAC215E}"/>
                </a:ext>
              </a:extLst>
            </p:cNvPr>
            <p:cNvSpPr/>
            <p:nvPr/>
          </p:nvSpPr>
          <p:spPr>
            <a:xfrm>
              <a:off x="3569093" y="2764165"/>
              <a:ext cx="1800000" cy="180000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3" name="ZoneTexte 12">
            <a:extLst>
              <a:ext uri="{FF2B5EF4-FFF2-40B4-BE49-F238E27FC236}">
                <a16:creationId xmlns:a16="http://schemas.microsoft.com/office/drawing/2014/main" id="{B8272979-DB4A-02F8-ED0B-4B4E3A82C6F0}"/>
              </a:ext>
            </a:extLst>
          </p:cNvPr>
          <p:cNvSpPr txBox="1"/>
          <p:nvPr/>
        </p:nvSpPr>
        <p:spPr>
          <a:xfrm>
            <a:off x="4144819" y="3324025"/>
            <a:ext cx="32300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>
                <a:solidFill>
                  <a:schemeClr val="bg1"/>
                </a:solidFill>
              </a:rPr>
              <a:t>10          5       1    </a:t>
            </a:r>
          </a:p>
        </p:txBody>
      </p:sp>
      <p:sp>
        <p:nvSpPr>
          <p:cNvPr id="14" name="Signe de multiplication 13">
            <a:extLst>
              <a:ext uri="{FF2B5EF4-FFF2-40B4-BE49-F238E27FC236}">
                <a16:creationId xmlns:a16="http://schemas.microsoft.com/office/drawing/2014/main" id="{D3937832-4335-6604-B680-E40D418ABE06}"/>
              </a:ext>
            </a:extLst>
          </p:cNvPr>
          <p:cNvSpPr/>
          <p:nvPr/>
        </p:nvSpPr>
        <p:spPr>
          <a:xfrm>
            <a:off x="3779436" y="3115294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Signe de multiplication 14">
            <a:extLst>
              <a:ext uri="{FF2B5EF4-FFF2-40B4-BE49-F238E27FC236}">
                <a16:creationId xmlns:a16="http://schemas.microsoft.com/office/drawing/2014/main" id="{8950165E-E36F-F880-2AD0-D305F4989E37}"/>
              </a:ext>
            </a:extLst>
          </p:cNvPr>
          <p:cNvSpPr/>
          <p:nvPr/>
        </p:nvSpPr>
        <p:spPr>
          <a:xfrm>
            <a:off x="4791694" y="348742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Signe de multiplication 15">
            <a:extLst>
              <a:ext uri="{FF2B5EF4-FFF2-40B4-BE49-F238E27FC236}">
                <a16:creationId xmlns:a16="http://schemas.microsoft.com/office/drawing/2014/main" id="{BCA8A202-8E9E-A732-235F-8714AF257220}"/>
              </a:ext>
            </a:extLst>
          </p:cNvPr>
          <p:cNvSpPr/>
          <p:nvPr/>
        </p:nvSpPr>
        <p:spPr>
          <a:xfrm>
            <a:off x="4204968" y="564886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Signe de multiplication 4">
            <a:extLst>
              <a:ext uri="{FF2B5EF4-FFF2-40B4-BE49-F238E27FC236}">
                <a16:creationId xmlns:a16="http://schemas.microsoft.com/office/drawing/2014/main" id="{A36A015F-5F47-03C3-A285-7C37C5352669}"/>
              </a:ext>
            </a:extLst>
          </p:cNvPr>
          <p:cNvSpPr/>
          <p:nvPr/>
        </p:nvSpPr>
        <p:spPr>
          <a:xfrm>
            <a:off x="4044100" y="393742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Signe de multiplication 5">
            <a:extLst>
              <a:ext uri="{FF2B5EF4-FFF2-40B4-BE49-F238E27FC236}">
                <a16:creationId xmlns:a16="http://schemas.microsoft.com/office/drawing/2014/main" id="{F737CCAC-BB44-33C7-8E73-E5E4328A41E4}"/>
              </a:ext>
            </a:extLst>
          </p:cNvPr>
          <p:cNvSpPr/>
          <p:nvPr/>
        </p:nvSpPr>
        <p:spPr>
          <a:xfrm>
            <a:off x="4687898" y="2199535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Signe de multiplication 7">
            <a:extLst>
              <a:ext uri="{FF2B5EF4-FFF2-40B4-BE49-F238E27FC236}">
                <a16:creationId xmlns:a16="http://schemas.microsoft.com/office/drawing/2014/main" id="{D2CA538D-D8D8-31F7-9BAC-B93C45726AED}"/>
              </a:ext>
            </a:extLst>
          </p:cNvPr>
          <p:cNvSpPr/>
          <p:nvPr/>
        </p:nvSpPr>
        <p:spPr>
          <a:xfrm>
            <a:off x="4550229" y="552358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321651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490561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3/5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45BB4597-B20B-0EC7-B534-61666EFA5492}"/>
              </a:ext>
            </a:extLst>
          </p:cNvPr>
          <p:cNvGrpSpPr/>
          <p:nvPr/>
        </p:nvGrpSpPr>
        <p:grpSpPr>
          <a:xfrm>
            <a:off x="1769093" y="964165"/>
            <a:ext cx="5400000" cy="5400000"/>
            <a:chOff x="1769093" y="964165"/>
            <a:chExt cx="5400000" cy="5400000"/>
          </a:xfrm>
        </p:grpSpPr>
        <p:sp>
          <p:nvSpPr>
            <p:cNvPr id="10" name="Ellipse 9">
              <a:extLst>
                <a:ext uri="{FF2B5EF4-FFF2-40B4-BE49-F238E27FC236}">
                  <a16:creationId xmlns:a16="http://schemas.microsoft.com/office/drawing/2014/main" id="{F4699B8B-8EEC-5199-B63A-35573E7C538D}"/>
                </a:ext>
              </a:extLst>
            </p:cNvPr>
            <p:cNvSpPr/>
            <p:nvPr/>
          </p:nvSpPr>
          <p:spPr>
            <a:xfrm>
              <a:off x="1769093" y="964165"/>
              <a:ext cx="5400000" cy="5400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1" name="Ellipse 10">
              <a:extLst>
                <a:ext uri="{FF2B5EF4-FFF2-40B4-BE49-F238E27FC236}">
                  <a16:creationId xmlns:a16="http://schemas.microsoft.com/office/drawing/2014/main" id="{858B0DE5-A03E-2B86-9CD5-593F3315562C}"/>
                </a:ext>
              </a:extLst>
            </p:cNvPr>
            <p:cNvSpPr/>
            <p:nvPr/>
          </p:nvSpPr>
          <p:spPr>
            <a:xfrm>
              <a:off x="2669093" y="1864165"/>
              <a:ext cx="3600000" cy="3600000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2" name="Ellipse 11">
              <a:extLst>
                <a:ext uri="{FF2B5EF4-FFF2-40B4-BE49-F238E27FC236}">
                  <a16:creationId xmlns:a16="http://schemas.microsoft.com/office/drawing/2014/main" id="{1BA785D0-77AB-1275-C2F0-211E5AAC215E}"/>
                </a:ext>
              </a:extLst>
            </p:cNvPr>
            <p:cNvSpPr/>
            <p:nvPr/>
          </p:nvSpPr>
          <p:spPr>
            <a:xfrm>
              <a:off x="3569093" y="2764165"/>
              <a:ext cx="1800000" cy="180000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3" name="ZoneTexte 12">
            <a:extLst>
              <a:ext uri="{FF2B5EF4-FFF2-40B4-BE49-F238E27FC236}">
                <a16:creationId xmlns:a16="http://schemas.microsoft.com/office/drawing/2014/main" id="{B8272979-DB4A-02F8-ED0B-4B4E3A82C6F0}"/>
              </a:ext>
            </a:extLst>
          </p:cNvPr>
          <p:cNvSpPr txBox="1"/>
          <p:nvPr/>
        </p:nvSpPr>
        <p:spPr>
          <a:xfrm>
            <a:off x="4144819" y="3324025"/>
            <a:ext cx="32300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>
                <a:solidFill>
                  <a:schemeClr val="bg1"/>
                </a:solidFill>
              </a:rPr>
              <a:t>10          5       1    </a:t>
            </a:r>
          </a:p>
        </p:txBody>
      </p:sp>
      <p:sp>
        <p:nvSpPr>
          <p:cNvPr id="14" name="Signe de multiplication 13">
            <a:extLst>
              <a:ext uri="{FF2B5EF4-FFF2-40B4-BE49-F238E27FC236}">
                <a16:creationId xmlns:a16="http://schemas.microsoft.com/office/drawing/2014/main" id="{D3937832-4335-6604-B680-E40D418ABE06}"/>
              </a:ext>
            </a:extLst>
          </p:cNvPr>
          <p:cNvSpPr/>
          <p:nvPr/>
        </p:nvSpPr>
        <p:spPr>
          <a:xfrm>
            <a:off x="3779436" y="3115294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Signe de multiplication 14">
            <a:extLst>
              <a:ext uri="{FF2B5EF4-FFF2-40B4-BE49-F238E27FC236}">
                <a16:creationId xmlns:a16="http://schemas.microsoft.com/office/drawing/2014/main" id="{8950165E-E36F-F880-2AD0-D305F4989E37}"/>
              </a:ext>
            </a:extLst>
          </p:cNvPr>
          <p:cNvSpPr/>
          <p:nvPr/>
        </p:nvSpPr>
        <p:spPr>
          <a:xfrm>
            <a:off x="4791694" y="348742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Signe de multiplication 15">
            <a:extLst>
              <a:ext uri="{FF2B5EF4-FFF2-40B4-BE49-F238E27FC236}">
                <a16:creationId xmlns:a16="http://schemas.microsoft.com/office/drawing/2014/main" id="{BCA8A202-8E9E-A732-235F-8714AF257220}"/>
              </a:ext>
            </a:extLst>
          </p:cNvPr>
          <p:cNvSpPr/>
          <p:nvPr/>
        </p:nvSpPr>
        <p:spPr>
          <a:xfrm>
            <a:off x="4204968" y="564886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Signe de multiplication 4">
            <a:extLst>
              <a:ext uri="{FF2B5EF4-FFF2-40B4-BE49-F238E27FC236}">
                <a16:creationId xmlns:a16="http://schemas.microsoft.com/office/drawing/2014/main" id="{A36A015F-5F47-03C3-A285-7C37C5352669}"/>
              </a:ext>
            </a:extLst>
          </p:cNvPr>
          <p:cNvSpPr/>
          <p:nvPr/>
        </p:nvSpPr>
        <p:spPr>
          <a:xfrm>
            <a:off x="4044100" y="393742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Signe de multiplication 5">
            <a:extLst>
              <a:ext uri="{FF2B5EF4-FFF2-40B4-BE49-F238E27FC236}">
                <a16:creationId xmlns:a16="http://schemas.microsoft.com/office/drawing/2014/main" id="{F737CCAC-BB44-33C7-8E73-E5E4328A41E4}"/>
              </a:ext>
            </a:extLst>
          </p:cNvPr>
          <p:cNvSpPr/>
          <p:nvPr/>
        </p:nvSpPr>
        <p:spPr>
          <a:xfrm>
            <a:off x="4687898" y="2199535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Signe de multiplication 7">
            <a:extLst>
              <a:ext uri="{FF2B5EF4-FFF2-40B4-BE49-F238E27FC236}">
                <a16:creationId xmlns:a16="http://schemas.microsoft.com/office/drawing/2014/main" id="{D2CA538D-D8D8-31F7-9BAC-B93C45726AED}"/>
              </a:ext>
            </a:extLst>
          </p:cNvPr>
          <p:cNvSpPr/>
          <p:nvPr/>
        </p:nvSpPr>
        <p:spPr>
          <a:xfrm>
            <a:off x="4550229" y="552358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9D9EB8AC-7AE1-AFA9-BD04-5D7CAD91AF98}"/>
              </a:ext>
            </a:extLst>
          </p:cNvPr>
          <p:cNvSpPr txBox="1"/>
          <p:nvPr/>
        </p:nvSpPr>
        <p:spPr>
          <a:xfrm>
            <a:off x="4668982" y="3856279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4F064FD1-7706-4DF2-7EEE-CE7642E0CD7C}"/>
              </a:ext>
            </a:extLst>
          </p:cNvPr>
          <p:cNvSpPr txBox="1"/>
          <p:nvPr/>
        </p:nvSpPr>
        <p:spPr>
          <a:xfrm>
            <a:off x="3930199" y="4210222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6FD0C637-6B03-6518-01FF-F201F2BDE3DC}"/>
              </a:ext>
            </a:extLst>
          </p:cNvPr>
          <p:cNvSpPr txBox="1"/>
          <p:nvPr/>
        </p:nvSpPr>
        <p:spPr>
          <a:xfrm>
            <a:off x="3244819" y="3002816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10</a:t>
            </a:r>
          </a:p>
        </p:txBody>
      </p:sp>
      <p:sp>
        <p:nvSpPr>
          <p:cNvPr id="19" name="ZoneTexte 18">
            <a:extLst>
              <a:ext uri="{FF2B5EF4-FFF2-40B4-BE49-F238E27FC236}">
                <a16:creationId xmlns:a16="http://schemas.microsoft.com/office/drawing/2014/main" id="{A343B767-DE23-D192-35F0-3F90405A4036}"/>
              </a:ext>
            </a:extLst>
          </p:cNvPr>
          <p:cNvSpPr txBox="1"/>
          <p:nvPr/>
        </p:nvSpPr>
        <p:spPr>
          <a:xfrm>
            <a:off x="4519113" y="1645573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5</a:t>
            </a:r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82FD90A6-B2B6-8DCB-61C4-0A5F3A1A4E5F}"/>
              </a:ext>
            </a:extLst>
          </p:cNvPr>
          <p:cNvSpPr txBox="1"/>
          <p:nvPr/>
        </p:nvSpPr>
        <p:spPr>
          <a:xfrm>
            <a:off x="3608996" y="5497013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</a:t>
            </a:r>
          </a:p>
        </p:txBody>
      </p:sp>
      <p:sp>
        <p:nvSpPr>
          <p:cNvPr id="21" name="ZoneTexte 20">
            <a:extLst>
              <a:ext uri="{FF2B5EF4-FFF2-40B4-BE49-F238E27FC236}">
                <a16:creationId xmlns:a16="http://schemas.microsoft.com/office/drawing/2014/main" id="{6BE944F0-5F4E-46A3-6603-DDA7304DABCB}"/>
              </a:ext>
            </a:extLst>
          </p:cNvPr>
          <p:cNvSpPr txBox="1"/>
          <p:nvPr/>
        </p:nvSpPr>
        <p:spPr>
          <a:xfrm>
            <a:off x="4873173" y="5464611"/>
            <a:ext cx="728354" cy="70788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4000" dirty="0">
                <a:solidFill>
                  <a:srgbClr val="C00000"/>
                </a:solidFill>
              </a:rPr>
              <a:t>1</a:t>
            </a:r>
          </a:p>
        </p:txBody>
      </p:sp>
      <p:sp>
        <p:nvSpPr>
          <p:cNvPr id="23" name="ZoneTexte 22">
            <a:extLst>
              <a:ext uri="{FF2B5EF4-FFF2-40B4-BE49-F238E27FC236}">
                <a16:creationId xmlns:a16="http://schemas.microsoft.com/office/drawing/2014/main" id="{C4DD4446-8932-8736-DEC4-847FCDF511A9}"/>
              </a:ext>
            </a:extLst>
          </p:cNvPr>
          <p:cNvSpPr txBox="1"/>
          <p:nvPr/>
        </p:nvSpPr>
        <p:spPr>
          <a:xfrm>
            <a:off x="7481620" y="3139358"/>
            <a:ext cx="1080323" cy="1015663"/>
          </a:xfrm>
          <a:prstGeom prst="rect">
            <a:avLst/>
          </a:prstGeom>
          <a:solidFill>
            <a:srgbClr val="C00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6000" dirty="0">
                <a:solidFill>
                  <a:schemeClr val="bg1"/>
                </a:solidFill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1341377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3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490561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/>
              <a:t>Écris le score total sur ton ardoise.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4/5</a:t>
            </a:r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45BB4597-B20B-0EC7-B534-61666EFA5492}"/>
              </a:ext>
            </a:extLst>
          </p:cNvPr>
          <p:cNvGrpSpPr/>
          <p:nvPr/>
        </p:nvGrpSpPr>
        <p:grpSpPr>
          <a:xfrm>
            <a:off x="1769093" y="967439"/>
            <a:ext cx="5400000" cy="5400000"/>
            <a:chOff x="1769093" y="964165"/>
            <a:chExt cx="5400000" cy="5400000"/>
          </a:xfrm>
        </p:grpSpPr>
        <p:sp>
          <p:nvSpPr>
            <p:cNvPr id="10" name="Ellipse 9">
              <a:extLst>
                <a:ext uri="{FF2B5EF4-FFF2-40B4-BE49-F238E27FC236}">
                  <a16:creationId xmlns:a16="http://schemas.microsoft.com/office/drawing/2014/main" id="{F4699B8B-8EEC-5199-B63A-35573E7C538D}"/>
                </a:ext>
              </a:extLst>
            </p:cNvPr>
            <p:cNvSpPr/>
            <p:nvPr/>
          </p:nvSpPr>
          <p:spPr>
            <a:xfrm>
              <a:off x="1769093" y="964165"/>
              <a:ext cx="5400000" cy="5400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1" name="Ellipse 10">
              <a:extLst>
                <a:ext uri="{FF2B5EF4-FFF2-40B4-BE49-F238E27FC236}">
                  <a16:creationId xmlns:a16="http://schemas.microsoft.com/office/drawing/2014/main" id="{858B0DE5-A03E-2B86-9CD5-593F3315562C}"/>
                </a:ext>
              </a:extLst>
            </p:cNvPr>
            <p:cNvSpPr/>
            <p:nvPr/>
          </p:nvSpPr>
          <p:spPr>
            <a:xfrm>
              <a:off x="2669093" y="1864165"/>
              <a:ext cx="3600000" cy="3600000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2" name="Ellipse 11">
              <a:extLst>
                <a:ext uri="{FF2B5EF4-FFF2-40B4-BE49-F238E27FC236}">
                  <a16:creationId xmlns:a16="http://schemas.microsoft.com/office/drawing/2014/main" id="{1BA785D0-77AB-1275-C2F0-211E5AAC215E}"/>
                </a:ext>
              </a:extLst>
            </p:cNvPr>
            <p:cNvSpPr/>
            <p:nvPr/>
          </p:nvSpPr>
          <p:spPr>
            <a:xfrm>
              <a:off x="3569093" y="2764165"/>
              <a:ext cx="1800000" cy="180000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3" name="ZoneTexte 12">
            <a:extLst>
              <a:ext uri="{FF2B5EF4-FFF2-40B4-BE49-F238E27FC236}">
                <a16:creationId xmlns:a16="http://schemas.microsoft.com/office/drawing/2014/main" id="{B8272979-DB4A-02F8-ED0B-4B4E3A82C6F0}"/>
              </a:ext>
            </a:extLst>
          </p:cNvPr>
          <p:cNvSpPr txBox="1"/>
          <p:nvPr/>
        </p:nvSpPr>
        <p:spPr>
          <a:xfrm>
            <a:off x="4144819" y="3324025"/>
            <a:ext cx="32300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>
                <a:solidFill>
                  <a:schemeClr val="bg1"/>
                </a:solidFill>
              </a:rPr>
              <a:t>10          5       1    </a:t>
            </a:r>
          </a:p>
        </p:txBody>
      </p:sp>
      <p:sp>
        <p:nvSpPr>
          <p:cNvPr id="14" name="Signe de multiplication 13">
            <a:extLst>
              <a:ext uri="{FF2B5EF4-FFF2-40B4-BE49-F238E27FC236}">
                <a16:creationId xmlns:a16="http://schemas.microsoft.com/office/drawing/2014/main" id="{D3937832-4335-6604-B680-E40D418ABE06}"/>
              </a:ext>
            </a:extLst>
          </p:cNvPr>
          <p:cNvSpPr/>
          <p:nvPr/>
        </p:nvSpPr>
        <p:spPr>
          <a:xfrm>
            <a:off x="3779436" y="3115294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Signe de multiplication 14">
            <a:extLst>
              <a:ext uri="{FF2B5EF4-FFF2-40B4-BE49-F238E27FC236}">
                <a16:creationId xmlns:a16="http://schemas.microsoft.com/office/drawing/2014/main" id="{8950165E-E36F-F880-2AD0-D305F4989E37}"/>
              </a:ext>
            </a:extLst>
          </p:cNvPr>
          <p:cNvSpPr/>
          <p:nvPr/>
        </p:nvSpPr>
        <p:spPr>
          <a:xfrm>
            <a:off x="4747605" y="3164299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Signe de multiplication 15">
            <a:extLst>
              <a:ext uri="{FF2B5EF4-FFF2-40B4-BE49-F238E27FC236}">
                <a16:creationId xmlns:a16="http://schemas.microsoft.com/office/drawing/2014/main" id="{BCA8A202-8E9E-A732-235F-8714AF257220}"/>
              </a:ext>
            </a:extLst>
          </p:cNvPr>
          <p:cNvSpPr/>
          <p:nvPr/>
        </p:nvSpPr>
        <p:spPr>
          <a:xfrm>
            <a:off x="4204968" y="564886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Signe de multiplication 4">
            <a:extLst>
              <a:ext uri="{FF2B5EF4-FFF2-40B4-BE49-F238E27FC236}">
                <a16:creationId xmlns:a16="http://schemas.microsoft.com/office/drawing/2014/main" id="{A36A015F-5F47-03C3-A285-7C37C5352669}"/>
              </a:ext>
            </a:extLst>
          </p:cNvPr>
          <p:cNvSpPr/>
          <p:nvPr/>
        </p:nvSpPr>
        <p:spPr>
          <a:xfrm>
            <a:off x="4746729" y="3639541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Signe de multiplication 5">
            <a:extLst>
              <a:ext uri="{FF2B5EF4-FFF2-40B4-BE49-F238E27FC236}">
                <a16:creationId xmlns:a16="http://schemas.microsoft.com/office/drawing/2014/main" id="{F737CCAC-BB44-33C7-8E73-E5E4328A41E4}"/>
              </a:ext>
            </a:extLst>
          </p:cNvPr>
          <p:cNvSpPr/>
          <p:nvPr/>
        </p:nvSpPr>
        <p:spPr>
          <a:xfrm>
            <a:off x="2063722" y="3278104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Signe de multiplication 6">
            <a:extLst>
              <a:ext uri="{FF2B5EF4-FFF2-40B4-BE49-F238E27FC236}">
                <a16:creationId xmlns:a16="http://schemas.microsoft.com/office/drawing/2014/main" id="{8FD8ED17-5216-91CC-C638-2D699B5897AE}"/>
              </a:ext>
            </a:extLst>
          </p:cNvPr>
          <p:cNvSpPr/>
          <p:nvPr/>
        </p:nvSpPr>
        <p:spPr>
          <a:xfrm>
            <a:off x="6509470" y="2998291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Signe de multiplication 7">
            <a:extLst>
              <a:ext uri="{FF2B5EF4-FFF2-40B4-BE49-F238E27FC236}">
                <a16:creationId xmlns:a16="http://schemas.microsoft.com/office/drawing/2014/main" id="{D2CA538D-D8D8-31F7-9BAC-B93C45726AED}"/>
              </a:ext>
            </a:extLst>
          </p:cNvPr>
          <p:cNvSpPr/>
          <p:nvPr/>
        </p:nvSpPr>
        <p:spPr>
          <a:xfrm>
            <a:off x="4550229" y="5523586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Signe de multiplication 8">
            <a:extLst>
              <a:ext uri="{FF2B5EF4-FFF2-40B4-BE49-F238E27FC236}">
                <a16:creationId xmlns:a16="http://schemas.microsoft.com/office/drawing/2014/main" id="{F6D4F503-CB69-8890-1AAC-5211B9271C9B}"/>
              </a:ext>
            </a:extLst>
          </p:cNvPr>
          <p:cNvSpPr/>
          <p:nvPr/>
        </p:nvSpPr>
        <p:spPr>
          <a:xfrm>
            <a:off x="3611530" y="3606655"/>
            <a:ext cx="482930" cy="482930"/>
          </a:xfrm>
          <a:prstGeom prst="mathMultiply">
            <a:avLst>
              <a:gd name="adj1" fmla="val 1040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1888020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195</TotalTime>
  <Words>133</Words>
  <Application>Microsoft Office PowerPoint</Application>
  <PresentationFormat>Affichage à l'écran (4:3)</PresentationFormat>
  <Paragraphs>70</Paragraphs>
  <Slides>12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12</vt:i4>
      </vt:variant>
    </vt:vector>
  </HeadingPairs>
  <TitlesOfParts>
    <vt:vector size="18" baseType="lpstr">
      <vt:lpstr>Arial</vt:lpstr>
      <vt:lpstr>Calibri</vt:lpstr>
      <vt:lpstr>Calibri Light</vt:lpstr>
      <vt:lpstr>Webdings</vt:lpstr>
      <vt:lpstr>Wingdings</vt:lpstr>
      <vt:lpstr>Thème Office</vt:lpstr>
      <vt:lpstr>Présentation PowerPoint</vt:lpstr>
      <vt:lpstr>Observe. </vt:lpstr>
      <vt:lpstr>Écris le score total sur ton ardoise.</vt:lpstr>
      <vt:lpstr>Correction </vt:lpstr>
      <vt:lpstr>Écris le score total sur ton ardoise.</vt:lpstr>
      <vt:lpstr>Correction </vt:lpstr>
      <vt:lpstr>Écris le score total sur ton ardoise.</vt:lpstr>
      <vt:lpstr>Correction </vt:lpstr>
      <vt:lpstr>Écris le score total sur ton ardoise.</vt:lpstr>
      <vt:lpstr>Correction </vt:lpstr>
      <vt:lpstr>Écris le score total sur ton ardoise.</vt:lpstr>
      <vt:lpstr>Correction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MHM</dc:creator>
  <cp:lastModifiedBy>Marie DE NICOLO</cp:lastModifiedBy>
  <cp:revision>36</cp:revision>
  <dcterms:created xsi:type="dcterms:W3CDTF">2023-02-07T14:55:57Z</dcterms:created>
  <dcterms:modified xsi:type="dcterms:W3CDTF">2025-08-13T10:13:12Z</dcterms:modified>
</cp:coreProperties>
</file>

<file path=docProps/thumbnail.jpeg>
</file>