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96" r:id="rId2"/>
    <p:sldId id="273" r:id="rId3"/>
    <p:sldId id="286" r:id="rId4"/>
    <p:sldId id="291" r:id="rId5"/>
    <p:sldId id="287" r:id="rId6"/>
    <p:sldId id="292" r:id="rId7"/>
    <p:sldId id="288" r:id="rId8"/>
    <p:sldId id="295" r:id="rId9"/>
    <p:sldId id="289" r:id="rId10"/>
    <p:sldId id="294" r:id="rId11"/>
    <p:sldId id="290" r:id="rId12"/>
    <p:sldId id="29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J’atteins un nombre cible par décomposition.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D3937832-4335-6604-B680-E40D418ABE06}"/>
              </a:ext>
            </a:extLst>
          </p:cNvPr>
          <p:cNvSpPr/>
          <p:nvPr/>
        </p:nvSpPr>
        <p:spPr>
          <a:xfrm>
            <a:off x="3779436" y="31152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47605" y="316429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4204968" y="56488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A36A015F-5F47-03C3-A285-7C37C5352669}"/>
              </a:ext>
            </a:extLst>
          </p:cNvPr>
          <p:cNvSpPr/>
          <p:nvPr/>
        </p:nvSpPr>
        <p:spPr>
          <a:xfrm>
            <a:off x="4746729" y="363954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F737CCAC-BB44-33C7-8E73-E5E4328A41E4}"/>
              </a:ext>
            </a:extLst>
          </p:cNvPr>
          <p:cNvSpPr/>
          <p:nvPr/>
        </p:nvSpPr>
        <p:spPr>
          <a:xfrm>
            <a:off x="2063722" y="32781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8FD8ED17-5216-91CC-C638-2D699B5897AE}"/>
              </a:ext>
            </a:extLst>
          </p:cNvPr>
          <p:cNvSpPr/>
          <p:nvPr/>
        </p:nvSpPr>
        <p:spPr>
          <a:xfrm>
            <a:off x="6509470" y="299829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D2CA538D-D8D8-31F7-9BAC-B93C45726AED}"/>
              </a:ext>
            </a:extLst>
          </p:cNvPr>
          <p:cNvSpPr/>
          <p:nvPr/>
        </p:nvSpPr>
        <p:spPr>
          <a:xfrm>
            <a:off x="4550229" y="552358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F6D4F503-CB69-8890-1AAC-5211B9271C9B}"/>
              </a:ext>
            </a:extLst>
          </p:cNvPr>
          <p:cNvSpPr/>
          <p:nvPr/>
        </p:nvSpPr>
        <p:spPr>
          <a:xfrm>
            <a:off x="3611530" y="360665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112D7CB-745E-D3B5-7A9F-34C123BA3ABF}"/>
              </a:ext>
            </a:extLst>
          </p:cNvPr>
          <p:cNvSpPr txBox="1"/>
          <p:nvPr/>
        </p:nvSpPr>
        <p:spPr>
          <a:xfrm>
            <a:off x="4640739" y="3962745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DAD94CF-B37B-8C5F-2EC5-9B91C626E01E}"/>
              </a:ext>
            </a:extLst>
          </p:cNvPr>
          <p:cNvSpPr txBox="1"/>
          <p:nvPr/>
        </p:nvSpPr>
        <p:spPr>
          <a:xfrm>
            <a:off x="3492779" y="3908527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EA3592E-69F9-7B34-F80A-62141CF03102}"/>
              </a:ext>
            </a:extLst>
          </p:cNvPr>
          <p:cNvSpPr txBox="1"/>
          <p:nvPr/>
        </p:nvSpPr>
        <p:spPr>
          <a:xfrm>
            <a:off x="3616917" y="2536276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F6BE5ED-E914-1661-0C01-76AD957FCF7A}"/>
              </a:ext>
            </a:extLst>
          </p:cNvPr>
          <p:cNvSpPr txBox="1"/>
          <p:nvPr/>
        </p:nvSpPr>
        <p:spPr>
          <a:xfrm>
            <a:off x="4634265" y="2588066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99A78C5-8C26-4DF7-8B71-92AD000C35B5}"/>
              </a:ext>
            </a:extLst>
          </p:cNvPr>
          <p:cNvSpPr txBox="1"/>
          <p:nvPr/>
        </p:nvSpPr>
        <p:spPr>
          <a:xfrm>
            <a:off x="1926205" y="3639541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2C46574-8EF0-1571-8B0F-79640AF37CC5}"/>
              </a:ext>
            </a:extLst>
          </p:cNvPr>
          <p:cNvSpPr txBox="1"/>
          <p:nvPr/>
        </p:nvSpPr>
        <p:spPr>
          <a:xfrm>
            <a:off x="6345407" y="2393219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ADD2113-6E67-507C-B5CC-E418F50FE1AA}"/>
              </a:ext>
            </a:extLst>
          </p:cNvPr>
          <p:cNvSpPr txBox="1"/>
          <p:nvPr/>
        </p:nvSpPr>
        <p:spPr>
          <a:xfrm>
            <a:off x="3596020" y="5523586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E5AF68D-69B8-FE94-7A7C-380D6ED99BFD}"/>
              </a:ext>
            </a:extLst>
          </p:cNvPr>
          <p:cNvSpPr txBox="1"/>
          <p:nvPr/>
        </p:nvSpPr>
        <p:spPr>
          <a:xfrm>
            <a:off x="4863789" y="5420922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5C066BB5-5073-6C80-2154-0892C22BFB58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44</a:t>
            </a:r>
          </a:p>
        </p:txBody>
      </p:sp>
    </p:spTree>
    <p:extLst>
      <p:ext uri="{BB962C8B-B14F-4D97-AF65-F5344CB8AC3E}">
        <p14:creationId xmlns:p14="http://schemas.microsoft.com/office/powerpoint/2010/main" val="667431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D3937832-4335-6604-B680-E40D418ABE06}"/>
              </a:ext>
            </a:extLst>
          </p:cNvPr>
          <p:cNvSpPr/>
          <p:nvPr/>
        </p:nvSpPr>
        <p:spPr>
          <a:xfrm>
            <a:off x="4049156" y="291694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20197" y="300323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4204968" y="56488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A36A015F-5F47-03C3-A285-7C37C5352669}"/>
              </a:ext>
            </a:extLst>
          </p:cNvPr>
          <p:cNvSpPr/>
          <p:nvPr/>
        </p:nvSpPr>
        <p:spPr>
          <a:xfrm>
            <a:off x="4715593" y="377666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F737CCAC-BB44-33C7-8E73-E5E4328A41E4}"/>
              </a:ext>
            </a:extLst>
          </p:cNvPr>
          <p:cNvSpPr/>
          <p:nvPr/>
        </p:nvSpPr>
        <p:spPr>
          <a:xfrm>
            <a:off x="5816324" y="499525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F6D4F503-CB69-8890-1AAC-5211B9271C9B}"/>
              </a:ext>
            </a:extLst>
          </p:cNvPr>
          <p:cNvSpPr/>
          <p:nvPr/>
        </p:nvSpPr>
        <p:spPr>
          <a:xfrm>
            <a:off x="4025868" y="400811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3BBCFDC5-6DED-E1DB-2B9E-6ED11389A1CA}"/>
              </a:ext>
            </a:extLst>
          </p:cNvPr>
          <p:cNvSpPr/>
          <p:nvPr/>
        </p:nvSpPr>
        <p:spPr>
          <a:xfrm>
            <a:off x="3656937" y="358521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2276589F-8707-429D-6293-1CD8635BE8D8}"/>
              </a:ext>
            </a:extLst>
          </p:cNvPr>
          <p:cNvSpPr/>
          <p:nvPr/>
        </p:nvSpPr>
        <p:spPr>
          <a:xfrm>
            <a:off x="5198523" y="435404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9705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D3937832-4335-6604-B680-E40D418ABE06}"/>
              </a:ext>
            </a:extLst>
          </p:cNvPr>
          <p:cNvSpPr/>
          <p:nvPr/>
        </p:nvSpPr>
        <p:spPr>
          <a:xfrm>
            <a:off x="4049156" y="291694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20197" y="300323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4204968" y="56488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A36A015F-5F47-03C3-A285-7C37C5352669}"/>
              </a:ext>
            </a:extLst>
          </p:cNvPr>
          <p:cNvSpPr/>
          <p:nvPr/>
        </p:nvSpPr>
        <p:spPr>
          <a:xfrm>
            <a:off x="4715593" y="377666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F737CCAC-BB44-33C7-8E73-E5E4328A41E4}"/>
              </a:ext>
            </a:extLst>
          </p:cNvPr>
          <p:cNvSpPr/>
          <p:nvPr/>
        </p:nvSpPr>
        <p:spPr>
          <a:xfrm>
            <a:off x="5816324" y="499525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F6D4F503-CB69-8890-1AAC-5211B9271C9B}"/>
              </a:ext>
            </a:extLst>
          </p:cNvPr>
          <p:cNvSpPr/>
          <p:nvPr/>
        </p:nvSpPr>
        <p:spPr>
          <a:xfrm>
            <a:off x="4025868" y="400811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3BBCFDC5-6DED-E1DB-2B9E-6ED11389A1CA}"/>
              </a:ext>
            </a:extLst>
          </p:cNvPr>
          <p:cNvSpPr/>
          <p:nvPr/>
        </p:nvSpPr>
        <p:spPr>
          <a:xfrm>
            <a:off x="3656937" y="358521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2276589F-8707-429D-6293-1CD8635BE8D8}"/>
              </a:ext>
            </a:extLst>
          </p:cNvPr>
          <p:cNvSpPr/>
          <p:nvPr/>
        </p:nvSpPr>
        <p:spPr>
          <a:xfrm>
            <a:off x="5198523" y="435404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2EAFF82-C9E9-932F-F931-9CAB9184A631}"/>
              </a:ext>
            </a:extLst>
          </p:cNvPr>
          <p:cNvSpPr txBox="1"/>
          <p:nvPr/>
        </p:nvSpPr>
        <p:spPr>
          <a:xfrm>
            <a:off x="5041141" y="3644675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3C36128-321B-07FD-61D4-CAF416244C9F}"/>
              </a:ext>
            </a:extLst>
          </p:cNvPr>
          <p:cNvSpPr txBox="1"/>
          <p:nvPr/>
        </p:nvSpPr>
        <p:spPr>
          <a:xfrm>
            <a:off x="5067909" y="2840732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364CBA5-674F-12C5-C6D5-F250E45D9989}"/>
              </a:ext>
            </a:extLst>
          </p:cNvPr>
          <p:cNvSpPr txBox="1"/>
          <p:nvPr/>
        </p:nvSpPr>
        <p:spPr>
          <a:xfrm>
            <a:off x="3912385" y="2343422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EB74EF3-92AC-EE7A-5A82-FD0578EC6DA0}"/>
              </a:ext>
            </a:extLst>
          </p:cNvPr>
          <p:cNvSpPr txBox="1"/>
          <p:nvPr/>
        </p:nvSpPr>
        <p:spPr>
          <a:xfrm>
            <a:off x="3072788" y="3472741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EF46497B-ED9B-E81D-FEBB-8770C98B7629}"/>
              </a:ext>
            </a:extLst>
          </p:cNvPr>
          <p:cNvSpPr txBox="1"/>
          <p:nvPr/>
        </p:nvSpPr>
        <p:spPr>
          <a:xfrm>
            <a:off x="3884392" y="4318525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19C8BB3-C824-E213-E852-516EC4850A1D}"/>
              </a:ext>
            </a:extLst>
          </p:cNvPr>
          <p:cNvSpPr txBox="1"/>
          <p:nvPr/>
        </p:nvSpPr>
        <p:spPr>
          <a:xfrm>
            <a:off x="5044055" y="4695074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CB8EABC-64E2-338F-F7CA-706F025AC596}"/>
              </a:ext>
            </a:extLst>
          </p:cNvPr>
          <p:cNvSpPr txBox="1"/>
          <p:nvPr/>
        </p:nvSpPr>
        <p:spPr>
          <a:xfrm>
            <a:off x="3603628" y="5535096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6732FE9-C94A-4149-274C-03171AC6E9FD}"/>
              </a:ext>
            </a:extLst>
          </p:cNvPr>
          <p:cNvSpPr txBox="1"/>
          <p:nvPr/>
        </p:nvSpPr>
        <p:spPr>
          <a:xfrm>
            <a:off x="6153258" y="4882777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49FBD06E-1067-8BEE-D2DF-7E290109E4E5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57</a:t>
            </a:r>
          </a:p>
        </p:txBody>
      </p:sp>
    </p:spTree>
    <p:extLst>
      <p:ext uri="{BB962C8B-B14F-4D97-AF65-F5344CB8AC3E}">
        <p14:creationId xmlns:p14="http://schemas.microsoft.com/office/powerpoint/2010/main" val="212954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C05BEFAE-6CFC-BFD7-29C4-B0B7D939F6DB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8" name="Ellipse 7">
              <a:extLst>
                <a:ext uri="{FF2B5EF4-FFF2-40B4-BE49-F238E27FC236}">
                  <a16:creationId xmlns:a16="http://schemas.microsoft.com/office/drawing/2014/main" id="{C601ACD9-DEF2-E004-1476-8CA59B26DA10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4557604E-BCDF-57C7-B2CC-E262D1EEDF5B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75B9F8B1-1D1C-06D0-8D1D-AF66389F7DE4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DA3D1AD8-1A07-8D27-2A14-A55977995C5D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3" name="Signe de multiplication 12">
            <a:extLst>
              <a:ext uri="{FF2B5EF4-FFF2-40B4-BE49-F238E27FC236}">
                <a16:creationId xmlns:a16="http://schemas.microsoft.com/office/drawing/2014/main" id="{BC034937-F92E-CC56-922E-496B5068489A}"/>
              </a:ext>
            </a:extLst>
          </p:cNvPr>
          <p:cNvSpPr/>
          <p:nvPr/>
        </p:nvSpPr>
        <p:spPr>
          <a:xfrm>
            <a:off x="2533403" y="202276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20033282-C2C5-DBDE-FAB0-CBD6F0031C32}"/>
              </a:ext>
            </a:extLst>
          </p:cNvPr>
          <p:cNvSpPr/>
          <p:nvPr/>
        </p:nvSpPr>
        <p:spPr>
          <a:xfrm>
            <a:off x="4572000" y="231970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C8CB04EA-10F1-2BCC-F25F-BCDE0BB36A38}"/>
              </a:ext>
            </a:extLst>
          </p:cNvPr>
          <p:cNvSpPr/>
          <p:nvPr/>
        </p:nvSpPr>
        <p:spPr>
          <a:xfrm>
            <a:off x="3661889" y="360020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D3937832-4335-6604-B680-E40D418ABE06}"/>
              </a:ext>
            </a:extLst>
          </p:cNvPr>
          <p:cNvSpPr/>
          <p:nvPr/>
        </p:nvSpPr>
        <p:spPr>
          <a:xfrm>
            <a:off x="2533403" y="202276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91694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5276933" y="144898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83823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D3937832-4335-6604-B680-E40D418ABE06}"/>
              </a:ext>
            </a:extLst>
          </p:cNvPr>
          <p:cNvSpPr/>
          <p:nvPr/>
        </p:nvSpPr>
        <p:spPr>
          <a:xfrm>
            <a:off x="2533403" y="202276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91694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5276933" y="144898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535509E-1B65-69B1-CCB2-888C02FF3FEB}"/>
              </a:ext>
            </a:extLst>
          </p:cNvPr>
          <p:cNvSpPr txBox="1"/>
          <p:nvPr/>
        </p:nvSpPr>
        <p:spPr>
          <a:xfrm>
            <a:off x="4668982" y="3856279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0A6E26C-36EF-3A71-806E-85AEA270CC86}"/>
              </a:ext>
            </a:extLst>
          </p:cNvPr>
          <p:cNvSpPr txBox="1"/>
          <p:nvPr/>
        </p:nvSpPr>
        <p:spPr>
          <a:xfrm>
            <a:off x="2411800" y="2369884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6C1FE45-DFC7-CFF3-7045-A8A49EF1E5A6}"/>
              </a:ext>
            </a:extLst>
          </p:cNvPr>
          <p:cNvSpPr txBox="1"/>
          <p:nvPr/>
        </p:nvSpPr>
        <p:spPr>
          <a:xfrm>
            <a:off x="5154221" y="1756286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92CE593-2B7F-6DFA-623D-494F6F51F828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08020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D3937832-4335-6604-B680-E40D418ABE06}"/>
              </a:ext>
            </a:extLst>
          </p:cNvPr>
          <p:cNvSpPr/>
          <p:nvPr/>
        </p:nvSpPr>
        <p:spPr>
          <a:xfrm>
            <a:off x="3779436" y="31152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91694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5276933" y="144898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A36A015F-5F47-03C3-A285-7C37C5352669}"/>
              </a:ext>
            </a:extLst>
          </p:cNvPr>
          <p:cNvSpPr/>
          <p:nvPr/>
        </p:nvSpPr>
        <p:spPr>
          <a:xfrm>
            <a:off x="4044100" y="393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1494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D3937832-4335-6604-B680-E40D418ABE06}"/>
              </a:ext>
            </a:extLst>
          </p:cNvPr>
          <p:cNvSpPr/>
          <p:nvPr/>
        </p:nvSpPr>
        <p:spPr>
          <a:xfrm>
            <a:off x="3779436" y="31152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91694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5276933" y="144898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A36A015F-5F47-03C3-A285-7C37C5352669}"/>
              </a:ext>
            </a:extLst>
          </p:cNvPr>
          <p:cNvSpPr/>
          <p:nvPr/>
        </p:nvSpPr>
        <p:spPr>
          <a:xfrm>
            <a:off x="4044100" y="393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4649118-354C-2518-3295-0CE8439E6BF3}"/>
              </a:ext>
            </a:extLst>
          </p:cNvPr>
          <p:cNvSpPr txBox="1"/>
          <p:nvPr/>
        </p:nvSpPr>
        <p:spPr>
          <a:xfrm>
            <a:off x="4668982" y="3856279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54FEA76-CB0E-BC05-CB18-895C00B9C0B6}"/>
              </a:ext>
            </a:extLst>
          </p:cNvPr>
          <p:cNvSpPr txBox="1"/>
          <p:nvPr/>
        </p:nvSpPr>
        <p:spPr>
          <a:xfrm>
            <a:off x="3888618" y="4249240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C3803DA-C8C0-8272-E753-C376B502DE16}"/>
              </a:ext>
            </a:extLst>
          </p:cNvPr>
          <p:cNvSpPr txBox="1"/>
          <p:nvPr/>
        </p:nvSpPr>
        <p:spPr>
          <a:xfrm>
            <a:off x="3204916" y="3002816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9B05F46-2728-007E-9E14-E8FDBAC8A863}"/>
              </a:ext>
            </a:extLst>
          </p:cNvPr>
          <p:cNvSpPr txBox="1"/>
          <p:nvPr/>
        </p:nvSpPr>
        <p:spPr>
          <a:xfrm>
            <a:off x="5154221" y="1756286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CD3AFBD-F7C9-958E-BD58-05835B0B7AE2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013407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D3937832-4335-6604-B680-E40D418ABE06}"/>
              </a:ext>
            </a:extLst>
          </p:cNvPr>
          <p:cNvSpPr/>
          <p:nvPr/>
        </p:nvSpPr>
        <p:spPr>
          <a:xfrm>
            <a:off x="3779436" y="31152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91694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4204968" y="56488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A36A015F-5F47-03C3-A285-7C37C5352669}"/>
              </a:ext>
            </a:extLst>
          </p:cNvPr>
          <p:cNvSpPr/>
          <p:nvPr/>
        </p:nvSpPr>
        <p:spPr>
          <a:xfrm>
            <a:off x="4044100" y="393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F737CCAC-BB44-33C7-8E73-E5E4328A41E4}"/>
              </a:ext>
            </a:extLst>
          </p:cNvPr>
          <p:cNvSpPr/>
          <p:nvPr/>
        </p:nvSpPr>
        <p:spPr>
          <a:xfrm>
            <a:off x="4687898" y="219953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D2CA538D-D8D8-31F7-9BAC-B93C45726AED}"/>
              </a:ext>
            </a:extLst>
          </p:cNvPr>
          <p:cNvSpPr/>
          <p:nvPr/>
        </p:nvSpPr>
        <p:spPr>
          <a:xfrm>
            <a:off x="4550229" y="552358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2165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D3937832-4335-6604-B680-E40D418ABE06}"/>
              </a:ext>
            </a:extLst>
          </p:cNvPr>
          <p:cNvSpPr/>
          <p:nvPr/>
        </p:nvSpPr>
        <p:spPr>
          <a:xfrm>
            <a:off x="3779436" y="31152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91694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4204968" y="56488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A36A015F-5F47-03C3-A285-7C37C5352669}"/>
              </a:ext>
            </a:extLst>
          </p:cNvPr>
          <p:cNvSpPr/>
          <p:nvPr/>
        </p:nvSpPr>
        <p:spPr>
          <a:xfrm>
            <a:off x="4044100" y="393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F737CCAC-BB44-33C7-8E73-E5E4328A41E4}"/>
              </a:ext>
            </a:extLst>
          </p:cNvPr>
          <p:cNvSpPr/>
          <p:nvPr/>
        </p:nvSpPr>
        <p:spPr>
          <a:xfrm>
            <a:off x="4687898" y="219953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D2CA538D-D8D8-31F7-9BAC-B93C45726AED}"/>
              </a:ext>
            </a:extLst>
          </p:cNvPr>
          <p:cNvSpPr/>
          <p:nvPr/>
        </p:nvSpPr>
        <p:spPr>
          <a:xfrm>
            <a:off x="4550229" y="552358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D9EB8AC-7AE1-AFA9-BD04-5D7CAD91AF98}"/>
              </a:ext>
            </a:extLst>
          </p:cNvPr>
          <p:cNvSpPr txBox="1"/>
          <p:nvPr/>
        </p:nvSpPr>
        <p:spPr>
          <a:xfrm>
            <a:off x="4668982" y="3856279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F064FD1-7706-4DF2-7EEE-CE7642E0CD7C}"/>
              </a:ext>
            </a:extLst>
          </p:cNvPr>
          <p:cNvSpPr txBox="1"/>
          <p:nvPr/>
        </p:nvSpPr>
        <p:spPr>
          <a:xfrm>
            <a:off x="3930199" y="4210222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6FD0C637-6B03-6518-01FF-F201F2BDE3DC}"/>
              </a:ext>
            </a:extLst>
          </p:cNvPr>
          <p:cNvSpPr txBox="1"/>
          <p:nvPr/>
        </p:nvSpPr>
        <p:spPr>
          <a:xfrm>
            <a:off x="3244819" y="3002816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A343B767-DE23-D192-35F0-3F90405A4036}"/>
              </a:ext>
            </a:extLst>
          </p:cNvPr>
          <p:cNvSpPr txBox="1"/>
          <p:nvPr/>
        </p:nvSpPr>
        <p:spPr>
          <a:xfrm>
            <a:off x="4519113" y="1645573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2FD90A6-B2B6-8DCB-61C4-0A5F3A1A4E5F}"/>
              </a:ext>
            </a:extLst>
          </p:cNvPr>
          <p:cNvSpPr txBox="1"/>
          <p:nvPr/>
        </p:nvSpPr>
        <p:spPr>
          <a:xfrm>
            <a:off x="3608996" y="5497013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6BE944F0-5F4E-46A3-6603-DDA7304DABCB}"/>
              </a:ext>
            </a:extLst>
          </p:cNvPr>
          <p:cNvSpPr txBox="1"/>
          <p:nvPr/>
        </p:nvSpPr>
        <p:spPr>
          <a:xfrm>
            <a:off x="4873173" y="5464611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4DD4446-8932-8736-DEC4-847FCDF511A9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37</a:t>
            </a:r>
          </a:p>
        </p:txBody>
      </p:sp>
    </p:spTree>
    <p:extLst>
      <p:ext uri="{BB962C8B-B14F-4D97-AF65-F5344CB8AC3E}">
        <p14:creationId xmlns:p14="http://schemas.microsoft.com/office/powerpoint/2010/main" val="134137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D3937832-4335-6604-B680-E40D418ABE06}"/>
              </a:ext>
            </a:extLst>
          </p:cNvPr>
          <p:cNvSpPr/>
          <p:nvPr/>
        </p:nvSpPr>
        <p:spPr>
          <a:xfrm>
            <a:off x="3779436" y="31152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47605" y="316429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4204968" y="56488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A36A015F-5F47-03C3-A285-7C37C5352669}"/>
              </a:ext>
            </a:extLst>
          </p:cNvPr>
          <p:cNvSpPr/>
          <p:nvPr/>
        </p:nvSpPr>
        <p:spPr>
          <a:xfrm>
            <a:off x="4746729" y="363954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F737CCAC-BB44-33C7-8E73-E5E4328A41E4}"/>
              </a:ext>
            </a:extLst>
          </p:cNvPr>
          <p:cNvSpPr/>
          <p:nvPr/>
        </p:nvSpPr>
        <p:spPr>
          <a:xfrm>
            <a:off x="2063722" y="32781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8FD8ED17-5216-91CC-C638-2D699B5897AE}"/>
              </a:ext>
            </a:extLst>
          </p:cNvPr>
          <p:cNvSpPr/>
          <p:nvPr/>
        </p:nvSpPr>
        <p:spPr>
          <a:xfrm>
            <a:off x="6509470" y="299829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D2CA538D-D8D8-31F7-9BAC-B93C45726AED}"/>
              </a:ext>
            </a:extLst>
          </p:cNvPr>
          <p:cNvSpPr/>
          <p:nvPr/>
        </p:nvSpPr>
        <p:spPr>
          <a:xfrm>
            <a:off x="4550229" y="552358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F6D4F503-CB69-8890-1AAC-5211B9271C9B}"/>
              </a:ext>
            </a:extLst>
          </p:cNvPr>
          <p:cNvSpPr/>
          <p:nvPr/>
        </p:nvSpPr>
        <p:spPr>
          <a:xfrm>
            <a:off x="3611530" y="360665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88802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195</TotalTime>
  <Words>133</Words>
  <Application>Microsoft Office PowerPoint</Application>
  <PresentationFormat>Affichage à l'écran (4:3)</PresentationFormat>
  <Paragraphs>70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Observe. </vt:lpstr>
      <vt:lpstr>Écris le score total sur ton ardoise.</vt:lpstr>
      <vt:lpstr>Correction </vt:lpstr>
      <vt:lpstr>Écris le score total sur ton ardoise.</vt:lpstr>
      <vt:lpstr>Correction </vt:lpstr>
      <vt:lpstr>Écris le score total sur ton ardoise.</vt:lpstr>
      <vt:lpstr>Correction </vt:lpstr>
      <vt:lpstr>Écris le score total sur ton ardoise.</vt:lpstr>
      <vt:lpstr>Correction </vt:lpstr>
      <vt:lpstr>Écris le score total sur ton ardoise.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36</cp:revision>
  <dcterms:created xsi:type="dcterms:W3CDTF">2023-02-07T14:55:57Z</dcterms:created>
  <dcterms:modified xsi:type="dcterms:W3CDTF">2025-08-13T10:13:12Z</dcterms:modified>
</cp:coreProperties>
</file>